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6" r:id="rId2"/>
    <p:sldId id="287" r:id="rId3"/>
    <p:sldId id="288" r:id="rId4"/>
    <p:sldId id="289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880D6"/>
    <a:srgbClr val="B1293E"/>
    <a:srgbClr val="B1C2CA"/>
    <a:srgbClr val="839B9D"/>
    <a:srgbClr val="C4DC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4660"/>
  </p:normalViewPr>
  <p:slideViewPr>
    <p:cSldViewPr snapToGrid="0">
      <p:cViewPr>
        <p:scale>
          <a:sx n="50" d="100"/>
          <a:sy n="50" d="100"/>
        </p:scale>
        <p:origin x="774" y="4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E1EFDA-5ADC-AF77-1E24-87639FF585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69BDB0D-4BC7-F583-55E1-21E4B57346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43335C-EC18-D3BF-29E0-12DF3C17AF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D79D8-FF68-4BFD-8A27-29CE7B7929A8}" type="datetimeFigureOut">
              <a:rPr lang="en-US" smtClean="0"/>
              <a:t>11/30/2024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BB2B1B-70D6-6507-9A0C-B5BF3C3016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2C4650-781B-35D8-C47D-7C437DE95B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2C309-00CF-4ECF-B7F3-BBBA6C7496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4120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B48B58-3888-5022-B1DE-D25B52B21A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7667B91-E529-BC62-E639-AED108F9B8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BF52B6-F887-1EAC-65FB-4ED4B37AA5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D79D8-FF68-4BFD-8A27-29CE7B7929A8}" type="datetimeFigureOut">
              <a:rPr lang="en-US" smtClean="0"/>
              <a:t>11/30/2024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9B7D6E-F5B0-626B-9698-B9C3D5C0DC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6B680C-E1B2-C424-24A7-668734E0F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2C309-00CF-4ECF-B7F3-BBBA6C7496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2630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97B02D3-7BCB-F440-3448-AC52F1351C4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546016-5E09-DE70-3524-541CC4E45B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864CF2-6DFD-E4C1-0C26-324B899040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D79D8-FF68-4BFD-8A27-29CE7B7929A8}" type="datetimeFigureOut">
              <a:rPr lang="en-US" smtClean="0"/>
              <a:t>11/30/2024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AA2677-EACE-0010-0E11-97DD6AC72C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D6FB15-C22B-E170-940F-C2311CD7D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2C309-00CF-4ECF-B7F3-BBBA6C7496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0021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BFB4E6-CC3E-EB20-ADE5-B702D3C4C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CEFCB3-F04F-09B9-2474-F3328D51EB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E853FE-4947-7097-8C7D-B068AB9F7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D79D8-FF68-4BFD-8A27-29CE7B7929A8}" type="datetimeFigureOut">
              <a:rPr lang="en-US" smtClean="0"/>
              <a:t>11/30/2024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0E2D07-2A9D-C9A4-6434-CDBE9C2D9C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7EBD67-49C0-8018-9015-E2CA4453FC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2C309-00CF-4ECF-B7F3-BBBA6C7496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0800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5E741F-8BC0-5FD2-D252-4C3984D683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4D989E-33AD-95DB-B932-A3BC2B278F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B65207-7451-394B-1E01-3C7B0D4540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D79D8-FF68-4BFD-8A27-29CE7B7929A8}" type="datetimeFigureOut">
              <a:rPr lang="en-US" smtClean="0"/>
              <a:t>11/30/2024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76BA7F-BAA6-5035-E4FA-C9E5FABDB4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AEC209-B04E-5449-D80B-36C9AA8472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2C309-00CF-4ECF-B7F3-BBBA6C7496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0673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3631A4-CADE-939D-221C-888D8FE25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69137A-1D15-BEEB-5272-C44A46E14A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D3B674-695C-B2D6-D85A-B9B826F142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6390BD-8E19-0085-C58D-C4BD708541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D79D8-FF68-4BFD-8A27-29CE7B7929A8}" type="datetimeFigureOut">
              <a:rPr lang="en-US" smtClean="0"/>
              <a:t>11/30/2024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E61E61-0F00-BDDB-63BC-34C864CF87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DC1F52-242A-E686-7F48-27D9301F3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2C309-00CF-4ECF-B7F3-BBBA6C7496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0353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0D0CFA-0828-EDA5-561C-236AE762B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B415D3-6EC6-6463-1C52-B3AF19C706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426B4E-84CE-0D52-B5BB-975A953EF0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A3F704A-C597-4284-3E28-1519962DAB9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4587F38-3FB2-8EFE-D2BD-104BE36F503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350B315-F7C0-4C35-5925-7A6BD55C36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D79D8-FF68-4BFD-8A27-29CE7B7929A8}" type="datetimeFigureOut">
              <a:rPr lang="en-US" smtClean="0"/>
              <a:t>11/30/2024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FFB0B84-5E5C-E703-688A-2DD2D03529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1A1C5C4-76BE-AB61-63F6-AC0408811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2C309-00CF-4ECF-B7F3-BBBA6C7496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7086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D56191-7768-0BB7-9862-7AD5F4446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8BC667E-AF6F-B18A-3E73-FCC664E384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D79D8-FF68-4BFD-8A27-29CE7B7929A8}" type="datetimeFigureOut">
              <a:rPr lang="en-US" smtClean="0"/>
              <a:t>11/30/2024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33E157-F3E6-33E4-5174-6AC09E35E1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06A49F-B2F8-EBF3-9372-45BB62525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2C309-00CF-4ECF-B7F3-BBBA6C7496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3230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8CAFEAE-F706-8F9A-0013-3956461C97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D79D8-FF68-4BFD-8A27-29CE7B7929A8}" type="datetimeFigureOut">
              <a:rPr lang="en-US" smtClean="0"/>
              <a:t>11/30/2024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4E879D9-7093-38F4-6645-BAB54AE7D3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DD6CA8-B89C-F0A7-3539-51835B0823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2C309-00CF-4ECF-B7F3-BBBA6C7496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3278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80E232-26FD-A406-27A8-5F90322758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CA475C-E904-ABFA-71E6-1F9B14D256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1E2610-331A-2A99-AAD1-4FA3E308AF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FE56D7-AEF0-5B99-C220-17DD9FA15F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D79D8-FF68-4BFD-8A27-29CE7B7929A8}" type="datetimeFigureOut">
              <a:rPr lang="en-US" smtClean="0"/>
              <a:t>11/30/2024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79B865-65E7-7F41-126B-E864AE4521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011BCC-D84D-5527-5125-F7DA0DE14D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2C309-00CF-4ECF-B7F3-BBBA6C7496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3494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C12AB3-7261-26BF-B2AE-E91F7A9B27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40CDBB1-F112-3063-AB1A-148C83CE483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2E550A-E771-8643-69D7-93ED2FAFEA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AE01AE-3AA8-6021-7EA0-7B0E33B5D7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D79D8-FF68-4BFD-8A27-29CE7B7929A8}" type="datetimeFigureOut">
              <a:rPr lang="en-US" smtClean="0"/>
              <a:t>11/30/2024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19BBF5-B565-2319-0186-AF00111A1B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04B9DC-1DEE-D3CC-7975-9249BFB21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2C309-00CF-4ECF-B7F3-BBBA6C7496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0110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07449F4-D102-DA4D-EBB9-27A40FA3FE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83C566-C279-0175-4CD6-0CDF6AB2F8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099E89-8A03-C959-79D9-568B3221B1C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2D79D8-FF68-4BFD-8A27-29CE7B7929A8}" type="datetimeFigureOut">
              <a:rPr lang="en-US" smtClean="0"/>
              <a:t>11/30/2024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255DD5-240C-07B2-F032-2C4B67C0EF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4C3121-3130-FA26-1793-3C58988912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72C309-00CF-4ECF-B7F3-BBBA6C7496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0313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microsoft.com/office/2007/relationships/hdphoto" Target="../media/hdphoto6.wdp"/><Relationship Id="rId3" Type="http://schemas.microsoft.com/office/2007/relationships/hdphoto" Target="../media/hdphoto1.wdp"/><Relationship Id="rId7" Type="http://schemas.microsoft.com/office/2007/relationships/hdphoto" Target="../media/hdphoto3.wdp"/><Relationship Id="rId12" Type="http://schemas.openxmlformats.org/officeDocument/2006/relationships/image" Target="../media/image6.png"/><Relationship Id="rId17" Type="http://schemas.microsoft.com/office/2007/relationships/hdphoto" Target="../media/hdphoto8.wdp"/><Relationship Id="rId2" Type="http://schemas.openxmlformats.org/officeDocument/2006/relationships/image" Target="../media/image1.png"/><Relationship Id="rId16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microsoft.com/office/2007/relationships/hdphoto" Target="../media/hdphoto5.wdp"/><Relationship Id="rId5" Type="http://schemas.microsoft.com/office/2007/relationships/hdphoto" Target="../media/hdphoto2.wdp"/><Relationship Id="rId15" Type="http://schemas.microsoft.com/office/2007/relationships/hdphoto" Target="../media/hdphoto7.wdp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microsoft.com/office/2007/relationships/hdphoto" Target="../media/hdphoto4.wdp"/><Relationship Id="rId1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microsoft.com/office/2007/relationships/hdphoto" Target="../media/hdphoto14.wdp"/><Relationship Id="rId18" Type="http://schemas.openxmlformats.org/officeDocument/2006/relationships/image" Target="../media/image25.png"/><Relationship Id="rId26" Type="http://schemas.openxmlformats.org/officeDocument/2006/relationships/image" Target="../media/image29.png"/><Relationship Id="rId3" Type="http://schemas.microsoft.com/office/2007/relationships/hdphoto" Target="../media/hdphoto9.wdp"/><Relationship Id="rId21" Type="http://schemas.microsoft.com/office/2007/relationships/hdphoto" Target="../media/hdphoto18.wdp"/><Relationship Id="rId7" Type="http://schemas.microsoft.com/office/2007/relationships/hdphoto" Target="../media/hdphoto11.wdp"/><Relationship Id="rId12" Type="http://schemas.openxmlformats.org/officeDocument/2006/relationships/image" Target="../media/image22.png"/><Relationship Id="rId17" Type="http://schemas.microsoft.com/office/2007/relationships/hdphoto" Target="../media/hdphoto16.wdp"/><Relationship Id="rId25" Type="http://schemas.microsoft.com/office/2007/relationships/hdphoto" Target="../media/hdphoto20.wdp"/><Relationship Id="rId2" Type="http://schemas.openxmlformats.org/officeDocument/2006/relationships/image" Target="../media/image17.png"/><Relationship Id="rId16" Type="http://schemas.openxmlformats.org/officeDocument/2006/relationships/image" Target="../media/image24.png"/><Relationship Id="rId20" Type="http://schemas.openxmlformats.org/officeDocument/2006/relationships/image" Target="../media/image26.png"/><Relationship Id="rId29" Type="http://schemas.microsoft.com/office/2007/relationships/hdphoto" Target="../media/hdphoto22.wdp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microsoft.com/office/2007/relationships/hdphoto" Target="../media/hdphoto13.wdp"/><Relationship Id="rId24" Type="http://schemas.openxmlformats.org/officeDocument/2006/relationships/image" Target="../media/image28.png"/><Relationship Id="rId5" Type="http://schemas.microsoft.com/office/2007/relationships/hdphoto" Target="../media/hdphoto10.wdp"/><Relationship Id="rId15" Type="http://schemas.microsoft.com/office/2007/relationships/hdphoto" Target="../media/hdphoto15.wdp"/><Relationship Id="rId23" Type="http://schemas.microsoft.com/office/2007/relationships/hdphoto" Target="../media/hdphoto19.wdp"/><Relationship Id="rId28" Type="http://schemas.openxmlformats.org/officeDocument/2006/relationships/image" Target="../media/image30.png"/><Relationship Id="rId10" Type="http://schemas.openxmlformats.org/officeDocument/2006/relationships/image" Target="../media/image21.png"/><Relationship Id="rId19" Type="http://schemas.microsoft.com/office/2007/relationships/hdphoto" Target="../media/hdphoto17.wdp"/><Relationship Id="rId4" Type="http://schemas.openxmlformats.org/officeDocument/2006/relationships/image" Target="../media/image18.png"/><Relationship Id="rId9" Type="http://schemas.microsoft.com/office/2007/relationships/hdphoto" Target="../media/hdphoto12.wdp"/><Relationship Id="rId14" Type="http://schemas.openxmlformats.org/officeDocument/2006/relationships/image" Target="../media/image23.png"/><Relationship Id="rId22" Type="http://schemas.openxmlformats.org/officeDocument/2006/relationships/image" Target="../media/image27.png"/><Relationship Id="rId27" Type="http://schemas.microsoft.com/office/2007/relationships/hdphoto" Target="../media/hdphoto21.wdp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7.png"/><Relationship Id="rId18" Type="http://schemas.microsoft.com/office/2007/relationships/hdphoto" Target="../media/hdphoto30.wdp"/><Relationship Id="rId26" Type="http://schemas.microsoft.com/office/2007/relationships/hdphoto" Target="../media/hdphoto34.wdp"/><Relationship Id="rId3" Type="http://schemas.microsoft.com/office/2007/relationships/hdphoto" Target="../media/hdphoto23.wdp"/><Relationship Id="rId21" Type="http://schemas.openxmlformats.org/officeDocument/2006/relationships/image" Target="../media/image41.png"/><Relationship Id="rId7" Type="http://schemas.microsoft.com/office/2007/relationships/hdphoto" Target="../media/hdphoto25.wdp"/><Relationship Id="rId12" Type="http://schemas.openxmlformats.org/officeDocument/2006/relationships/image" Target="../media/image36.png"/><Relationship Id="rId17" Type="http://schemas.openxmlformats.org/officeDocument/2006/relationships/image" Target="../media/image39.png"/><Relationship Id="rId25" Type="http://schemas.openxmlformats.org/officeDocument/2006/relationships/image" Target="../media/image43.png"/><Relationship Id="rId2" Type="http://schemas.openxmlformats.org/officeDocument/2006/relationships/image" Target="../media/image31.png"/><Relationship Id="rId16" Type="http://schemas.microsoft.com/office/2007/relationships/hdphoto" Target="../media/hdphoto29.wdp"/><Relationship Id="rId20" Type="http://schemas.microsoft.com/office/2007/relationships/hdphoto" Target="../media/hdphoto31.wdp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11" Type="http://schemas.microsoft.com/office/2007/relationships/hdphoto" Target="../media/hdphoto27.wdp"/><Relationship Id="rId24" Type="http://schemas.microsoft.com/office/2007/relationships/hdphoto" Target="../media/hdphoto33.wdp"/><Relationship Id="rId5" Type="http://schemas.microsoft.com/office/2007/relationships/hdphoto" Target="../media/hdphoto24.wdp"/><Relationship Id="rId15" Type="http://schemas.openxmlformats.org/officeDocument/2006/relationships/image" Target="../media/image38.png"/><Relationship Id="rId23" Type="http://schemas.openxmlformats.org/officeDocument/2006/relationships/image" Target="../media/image42.png"/><Relationship Id="rId10" Type="http://schemas.openxmlformats.org/officeDocument/2006/relationships/image" Target="../media/image35.png"/><Relationship Id="rId19" Type="http://schemas.openxmlformats.org/officeDocument/2006/relationships/image" Target="../media/image40.png"/><Relationship Id="rId4" Type="http://schemas.openxmlformats.org/officeDocument/2006/relationships/image" Target="../media/image32.png"/><Relationship Id="rId9" Type="http://schemas.microsoft.com/office/2007/relationships/hdphoto" Target="../media/hdphoto26.wdp"/><Relationship Id="rId14" Type="http://schemas.microsoft.com/office/2007/relationships/hdphoto" Target="../media/hdphoto28.wdp"/><Relationship Id="rId22" Type="http://schemas.microsoft.com/office/2007/relationships/hdphoto" Target="../media/hdphoto32.wdp"/><Relationship Id="rId27" Type="http://schemas.openxmlformats.org/officeDocument/2006/relationships/image" Target="../media/image4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1E7DDA1-6F81-3037-E0B3-4A668F86B3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008" b="89844" l="9961" r="89844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50277" y="263769"/>
            <a:ext cx="2104878" cy="210487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6A480B2-A8C8-8188-9223-4487F8C755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61" b="89844" l="6641" r="96289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51737" y="-149470"/>
            <a:ext cx="2851639" cy="285163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E4F5191-92F4-6D01-6854-B256C223364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344" b="89844" l="6250" r="91797">
                        <a14:foregroundMark x1="49414" y1="43359" x2="51367" y2="4121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86722" y="0"/>
            <a:ext cx="2851640" cy="285164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54C4949-4F44-CB24-3851-04E2006A92F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508390" y="-378656"/>
            <a:ext cx="2851639" cy="285163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0138BCE-8C7B-2C0F-79F7-18CDCB78ACA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961" b="95313" l="1172" r="99023">
                        <a14:foregroundMark x1="91406" y1="35742" x2="90234" y2="40625"/>
                        <a14:foregroundMark x1="95508" y1="43750" x2="91406" y2="433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4041" y="3491131"/>
            <a:ext cx="3195711" cy="319571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200AF37-77C5-A05E-E3E3-21040BCE1E0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>
                        <a14:backgroundMark x1="41992" y1="86328" x2="50977" y2="70703"/>
                        <a14:backgroundMark x1="26758" y1="83984" x2="40820" y2="74414"/>
                        <a14:backgroundMark x1="84180" y1="77344" x2="81836" y2="79883"/>
                        <a14:backgroundMark x1="80469" y1="79688" x2="78906" y2="80078"/>
                        <a14:backgroundMark x1="22656" y1="79492" x2="21680" y2="7949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53362" y="3810391"/>
            <a:ext cx="3342638" cy="334263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91C6498-8CC4-F457-9A8C-68B2D2A0FCD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2344" b="91016" l="9961" r="89844">
                        <a14:foregroundMark x1="59961" y1="10742" x2="51758" y2="7813"/>
                        <a14:foregroundMark x1="50781" y1="5273" x2="47852" y2="2930"/>
                        <a14:foregroundMark x1="57813" y1="6445" x2="57227" y2="5469"/>
                        <a14:foregroundMark x1="77734" y1="5273" x2="75977" y2="4492"/>
                        <a14:foregroundMark x1="75586" y1="4297" x2="74805" y2="3906"/>
                        <a14:foregroundMark x1="46875" y1="3125" x2="46680" y2="2539"/>
                        <a14:foregroundMark x1="42969" y1="12695" x2="39648" y2="11523"/>
                        <a14:foregroundMark x1="58984" y1="89063" x2="61133" y2="9101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68889" y="3491131"/>
            <a:ext cx="3195711" cy="319571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A9F08EF-E511-9505-8BB7-9898890DD51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9961" b="89844" l="3711" r="89844">
                        <a14:foregroundMark x1="3711" y1="74219" x2="10352" y2="66016"/>
                        <a14:foregroundMark x1="10352" y1="66016" x2="10352" y2="64648"/>
                        <a14:backgroundMark x1="7422" y1="33984" x2="50977" y2="2890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214751" y="3135341"/>
            <a:ext cx="4145278" cy="414527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590911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CE6E6E3-A96C-428F-911B-10E31C3B01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972" y="306140"/>
            <a:ext cx="1790950" cy="17909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6F20C0A-3E82-491C-8F06-B5E9BE8D07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5693" y="5862"/>
            <a:ext cx="3077004" cy="30770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BA7D4DC-4710-4E0D-9FAC-F67353E841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744" y="3082866"/>
            <a:ext cx="3077004" cy="30674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457BC5C-E3DB-4235-BBB2-28A8382210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3958" y="244020"/>
            <a:ext cx="2600688" cy="260068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62D83D8-1747-4DA3-A629-8ABE81C5D8B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2942" y="-275165"/>
            <a:ext cx="3639058" cy="363905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8F6847B-3260-4DD7-9E10-3D488059338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9614" y="2511286"/>
            <a:ext cx="3639058" cy="363905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8E8900F-6C42-4E83-8383-2DD5D8C48B6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8998" y="3363893"/>
            <a:ext cx="2637433" cy="263743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BBB70FD-33F4-467F-B6F9-19A7D588D4C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8042" y="3475147"/>
            <a:ext cx="2610214" cy="2600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283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D80AAA3-8281-4C9E-8094-ED8A24856E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0859" y1="31641" x2="43750" y2="28711"/>
                        <a14:foregroundMark x1="21094" y1="45508" x2="31445" y2="41406"/>
                        <a14:foregroundMark x1="31445" y1="41406" x2="41211" y2="40820"/>
                        <a14:foregroundMark x1="41211" y1="40820" x2="50391" y2="45117"/>
                        <a14:foregroundMark x1="50391" y1="45117" x2="51563" y2="4453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245013" y="0"/>
            <a:ext cx="3968262" cy="396826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766BCD5-2570-409A-A5C5-B334D1FFD1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61" b="89844" l="9961" r="91211">
                        <a14:foregroundMark x1="91211" y1="64453" x2="89258" y2="59180"/>
                        <a14:foregroundMark x1="59961" y1="37305" x2="69336" y2="41797"/>
                        <a14:foregroundMark x1="69336" y1="41797" x2="74414" y2="41602"/>
                        <a14:foregroundMark x1="73633" y1="41602" x2="62891" y2="41797"/>
                        <a14:foregroundMark x1="62891" y1="41797" x2="59375" y2="37305"/>
                        <a14:backgroundMark x1="69531" y1="91797" x2="64258" y2="83008"/>
                        <a14:backgroundMark x1="64258" y1="83008" x2="64258" y2="83008"/>
                        <a14:backgroundMark x1="40039" y1="90430" x2="36914" y2="80664"/>
                        <a14:backgroundMark x1="36914" y1="80664" x2="36914" y2="80664"/>
                        <a14:backgroundMark x1="89648" y1="90234" x2="91211" y2="84180"/>
                        <a14:backgroundMark x1="78125" y1="89258" x2="83008" y2="89844"/>
                        <a14:backgroundMark x1="75391" y1="87305" x2="75586" y2="87305"/>
                        <a14:backgroundMark x1="82227" y1="90039" x2="85938" y2="89258"/>
                        <a14:backgroundMark x1="81055" y1="89648" x2="86133" y2="8925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525522" y="0"/>
            <a:ext cx="3968262" cy="396826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BB9F9A3-15A8-4D5E-9A4F-DD294DF29A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8203" b="89844" l="9961" r="89844">
                        <a14:foregroundMark x1="44531" y1="15234" x2="52148" y2="8203"/>
                        <a14:foregroundMark x1="52148" y1="8203" x2="56055" y2="10742"/>
                        <a14:foregroundMark x1="26785" y1="77483" x2="25391" y2="77344"/>
                        <a14:foregroundMark x1="33203" y1="78125" x2="30041" y2="77809"/>
                        <a14:foregroundMark x1="25391" y1="78320" x2="24414" y2="79883"/>
                        <a14:foregroundMark x1="75586" y1="80273" x2="74609" y2="76367"/>
                        <a14:foregroundMark x1="49609" y1="86719" x2="49805" y2="82031"/>
                        <a14:backgroundMark x1="26953" y1="89453" x2="20898" y2="81641"/>
                        <a14:backgroundMark x1="20898" y1="81641" x2="17969" y2="55664"/>
                        <a14:backgroundMark x1="30463" y1="85526" x2="47461" y2="90625"/>
                        <a14:backgroundMark x1="25977" y1="84180" x2="30078" y2="85410"/>
                        <a14:backgroundMark x1="47266" y1="88672" x2="38086" y2="84375"/>
                        <a14:backgroundMark x1="29642" y1="84056" x2="27734" y2="83984"/>
                        <a14:backgroundMark x1="38086" y1="84375" x2="30405" y2="84085"/>
                        <a14:backgroundMark x1="27734" y1="83984" x2="22656" y2="88867"/>
                        <a14:backgroundMark x1="39648" y1="87500" x2="48828" y2="91602"/>
                        <a14:backgroundMark x1="48828" y1="91602" x2="50586" y2="93945"/>
                        <a14:backgroundMark x1="48047" y1="88086" x2="42773" y2="83594"/>
                        <a14:backgroundMark x1="52148" y1="90820" x2="56641" y2="81445"/>
                        <a14:backgroundMark x1="56641" y1="81445" x2="56641" y2="81250"/>
                        <a14:backgroundMark x1="55664" y1="90039" x2="66992" y2="85547"/>
                        <a14:backgroundMark x1="66992" y1="85547" x2="71875" y2="79883"/>
                        <a14:backgroundMark x1="66797" y1="90625" x2="76758" y2="86523"/>
                        <a14:backgroundMark x1="76758" y1="86523" x2="83789" y2="76172"/>
                        <a14:backgroundMark x1="83789" y1="76172" x2="83398" y2="56250"/>
                        <a14:backgroundMark x1="78320" y1="77930" x2="79102" y2="58594"/>
                        <a14:backgroundMark x1="76172" y1="67383" x2="73828" y2="65234"/>
                        <a14:backgroundMark x1="74609" y1="66406" x2="73828" y2="66602"/>
                        <a14:backgroundMark x1="28711" y1="84180" x2="28711" y2="79102"/>
                        <a14:backgroundMark x1="31055" y1="83984" x2="28906" y2="78516"/>
                        <a14:backgroundMark x1="28906" y1="84766" x2="29102" y2="78516"/>
                        <a14:backgroundMark x1="28516" y1="80859" x2="30664" y2="86133"/>
                        <a14:backgroundMark x1="30078" y1="79883" x2="29297" y2="78516"/>
                        <a14:backgroundMark x1="29297" y1="78516" x2="28711" y2="78125"/>
                        <a14:backgroundMark x1="28711" y1="78125" x2="29492" y2="78320"/>
                        <a14:backgroundMark x1="29102" y1="78320" x2="28320" y2="77539"/>
                        <a14:backgroundMark x1="29883" y1="78516" x2="27930" y2="77930"/>
                        <a14:backgroundMark x1="29688" y1="79102" x2="27734" y2="77539"/>
                        <a14:backgroundMark x1="28906" y1="78516" x2="29492" y2="78125"/>
                        <a14:backgroundMark x1="29883" y1="78711" x2="29883" y2="77930"/>
                        <a14:backgroundMark x1="28125" y1="78320" x2="27148" y2="78125"/>
                        <a14:backgroundMark x1="24219" y1="66797" x2="26563" y2="6640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626582" y="0"/>
            <a:ext cx="1662331" cy="166233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73F63F8-2888-4190-BC1C-60D162F64A6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3711" b="96875" l="9961" r="91211">
                        <a14:foregroundMark x1="73633" y1="9375" x2="41016" y2="7813"/>
                        <a14:foregroundMark x1="41016" y1="7813" x2="28906" y2="11133"/>
                        <a14:foregroundMark x1="57617" y1="6445" x2="47656" y2="4297"/>
                        <a14:foregroundMark x1="47852" y1="4492" x2="56055" y2="6250"/>
                        <a14:foregroundMark x1="56836" y1="3906" x2="50195" y2="4297"/>
                        <a14:foregroundMark x1="59180" y1="7617" x2="56250" y2="5078"/>
                        <a14:foregroundMark x1="46094" y1="4297" x2="44141" y2="6836"/>
                        <a14:foregroundMark x1="56445" y1="97070" x2="51367" y2="82227"/>
                        <a14:foregroundMark x1="51367" y1="82227" x2="50977" y2="72852"/>
                        <a14:foregroundMark x1="89453" y1="58203" x2="91211" y2="5703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080545" y="4687"/>
            <a:ext cx="1657644" cy="165764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6150CB4-9212-4A24-B053-88B7777E822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>
                        <a14:foregroundMark x1="44727" y1="89258" x2="61523" y2="8906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11047" y="1814147"/>
            <a:ext cx="1389770" cy="138977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ECA5B30-9693-4CD4-89EF-93803572C84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9961" b="91797" l="9570" r="89844">
                        <a14:foregroundMark x1="90234" y1="69141" x2="89648" y2="63281"/>
                        <a14:foregroundMark x1="40430" y1="89844" x2="58203" y2="91992"/>
                        <a14:foregroundMark x1="10156" y1="68555" x2="9570" y2="6445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54642" y="397310"/>
            <a:ext cx="4194519" cy="419451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6505A71-E7CE-4FBD-96B6-4B31AB4B212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9961" b="89844" l="2539" r="89844">
                        <a14:foregroundMark x1="90234" y1="51758" x2="90234" y2="43164"/>
                        <a14:foregroundMark x1="11328" y1="75391" x2="7422" y2="64648"/>
                        <a14:foregroundMark x1="7422" y1="64648" x2="10352" y2="54297"/>
                        <a14:foregroundMark x1="10352" y1="54297" x2="15234" y2="49805"/>
                        <a14:foregroundMark x1="4688" y1="68555" x2="3855" y2="60919"/>
                        <a14:foregroundMark x1="89258" y1="64648" x2="87305" y2="53125"/>
                        <a14:foregroundMark x1="3320" y1="67383" x2="2930" y2="59961"/>
                        <a14:foregroundMark x1="2930" y1="65820" x2="2539" y2="63867"/>
                        <a14:foregroundMark x1="14453" y1="40039" x2="14063" y2="33984"/>
                        <a14:backgroundMark x1="1946" y1="57539" x2="586" y2="59961"/>
                        <a14:backgroundMark x1="6836" y1="48828" x2="2073" y2="57313"/>
                        <a14:backgroundMark x1="64648" y1="87305" x2="33789" y2="88086"/>
                        <a14:backgroundMark x1="4280" y1="70348" x2="781" y2="64258"/>
                        <a14:backgroundMark x1="6055" y1="73438" x2="4338" y2="70450"/>
                        <a14:backgroundMark x1="781" y1="64258" x2="781" y2="64063"/>
                        <a14:backgroundMark x1="3125" y1="68945" x2="781" y2="58008"/>
                        <a14:backgroundMark x1="64258" y1="87109" x2="72852" y2="8476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471664" y="56465"/>
            <a:ext cx="2758831" cy="275883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F17BDDC-365B-4B63-BF38-6DDF33A43B5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9961" b="89844" l="9961" r="91016">
                        <a14:foregroundMark x1="34570" y1="52930" x2="47070" y2="48828"/>
                        <a14:foregroundMark x1="47070" y1="48828" x2="38672" y2="51563"/>
                        <a14:foregroundMark x1="60547" y1="40430" x2="43164" y2="44141"/>
                        <a14:foregroundMark x1="59766" y1="46875" x2="66406" y2="42578"/>
                        <a14:foregroundMark x1="90039" y1="62305" x2="94336" y2="53125"/>
                        <a14:foregroundMark x1="94336" y1="53125" x2="91016" y2="43750"/>
                        <a14:foregroundMark x1="91016" y1="43750" x2="82031" y2="43359"/>
                        <a14:foregroundMark x1="86523" y1="58789" x2="72266" y2="65039"/>
                        <a14:foregroundMark x1="48828" y1="73242" x2="41211" y2="68359"/>
                        <a14:foregroundMark x1="37891" y1="49609" x2="34766" y2="49805"/>
                        <a14:foregroundMark x1="89844" y1="42383" x2="81055" y2="43164"/>
                        <a14:foregroundMark x1="50391" y1="42383" x2="44141" y2="44141"/>
                        <a14:foregroundMark x1="10938" y1="74805" x2="10742" y2="65430"/>
                        <a14:foregroundMark x1="9961" y1="78516" x2="10547" y2="7636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71913" y="3762716"/>
            <a:ext cx="2663483" cy="266348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2B4ED6F-35C7-459D-BC70-5A8F211A860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9961" b="89844" l="8203" r="92773">
                        <a14:foregroundMark x1="8398" y1="59375" x2="9180" y2="49023"/>
                        <a14:foregroundMark x1="92773" y1="50000" x2="83008" y2="45117"/>
                        <a14:foregroundMark x1="83008" y1="45117" x2="80273" y2="45117"/>
                        <a14:foregroundMark x1="79492" y1="39648" x2="54688" y2="39648"/>
                        <a14:foregroundMark x1="78711" y1="61914" x2="65820" y2="59570"/>
                        <a14:foregroundMark x1="50977" y1="39648" x2="42383" y2="38086"/>
                        <a14:foregroundMark x1="62500" y1="33008" x2="45117" y2="33008"/>
                        <a14:foregroundMark x1="44336" y1="33789" x2="42188" y2="34375"/>
                        <a14:foregroundMark x1="36328" y1="42969" x2="29883" y2="42969"/>
                        <a14:foregroundMark x1="43945" y1="33594" x2="42773" y2="34180"/>
                        <a14:foregroundMark x1="44531" y1="33398" x2="42773" y2="34570"/>
                        <a14:backgroundMark x1="9961" y1="72852" x2="24805" y2="88672"/>
                        <a14:backgroundMark x1="24805" y1="88672" x2="52734" y2="91602"/>
                        <a14:backgroundMark x1="52734" y1="91602" x2="73438" y2="80273"/>
                        <a14:backgroundMark x1="73438" y1="80273" x2="77148" y2="69922"/>
                        <a14:backgroundMark x1="77148" y1="69922" x2="89453" y2="70508"/>
                        <a14:backgroundMark x1="89453" y1="70508" x2="95313" y2="7031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26912" y="2815296"/>
            <a:ext cx="2663483" cy="266348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DEA3086-336D-41B1-A6BF-4FDF9D797328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98006" y="3219548"/>
            <a:ext cx="2772116" cy="277211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99D0E1C-D2BA-43B1-93E6-ADF567A2BA36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backgroundRemoval t="7227" b="89844" l="4688" r="96094">
                        <a14:foregroundMark x1="56055" y1="11719" x2="63477" y2="7227"/>
                        <a14:foregroundMark x1="10329" y1="51588" x2="6250" y2="52344"/>
                        <a14:foregroundMark x1="89648" y1="53711" x2="93750" y2="53711"/>
                        <a14:foregroundMark x1="90820" y1="50781" x2="92773" y2="50781"/>
                        <a14:foregroundMark x1="93750" y1="53711" x2="96094" y2="53711"/>
                        <a14:foregroundMark x1="6055" y1="52344" x2="5470" y2="52344"/>
                        <a14:foregroundMark x1="5469" y1="51758" x2="4883" y2="51758"/>
                        <a14:backgroundMark x1="10156" y1="68555" x2="37305" y2="76367"/>
                        <a14:backgroundMark x1="37305" y1="76367" x2="50000" y2="84961"/>
                        <a14:backgroundMark x1="50000" y1="84961" x2="74609" y2="78320"/>
                        <a14:backgroundMark x1="74609" y1="78320" x2="85742" y2="72070"/>
                        <a14:backgroundMark x1="85742" y1="72070" x2="90430" y2="66992"/>
                        <a14:backgroundMark x1="5273" y1="56445" x2="10156" y2="53906"/>
                        <a14:backgroundMark x1="8824" y1="56836" x2="11133" y2="56836"/>
                        <a14:backgroundMark x1="4492" y1="56836" x2="7653" y2="56836"/>
                        <a14:backgroundMark x1="6055" y1="53320" x2="4102" y2="53125"/>
                        <a14:backgroundMark x1="9291" y1="59411" x2="8789" y2="59375"/>
                        <a14:backgroundMark x1="11523" y1="59570" x2="10519" y2="59498"/>
                        <a14:backgroundMark x1="55273" y1="71094" x2="43164" y2="72852"/>
                        <a14:backgroundMark x1="45898" y1="76563" x2="53906" y2="78711"/>
                        <a14:backgroundMark x1="57031" y1="67969" x2="42969" y2="70117"/>
                        <a14:backgroundMark x1="45117" y1="69531" x2="50195" y2="68164"/>
                        <a14:backgroundMark x1="11719" y1="59570" x2="8789" y2="5859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29677" y="3284608"/>
            <a:ext cx="2641995" cy="264199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36814FF-35AB-443E-B83B-E9DAB68BF303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backgroundRemoval t="5469" b="89844" l="7422" r="92188">
                        <a14:foregroundMark x1="53125" y1="11914" x2="51758" y2="7227"/>
                        <a14:foregroundMark x1="46484" y1="6641" x2="50781" y2="5469"/>
                        <a14:foregroundMark x1="25195" y1="43555" x2="25000" y2="36328"/>
                        <a14:foregroundMark x1="10352" y1="50391" x2="7617" y2="50391"/>
                        <a14:foregroundMark x1="15039" y1="56445" x2="13672" y2="56445"/>
                        <a14:foregroundMark x1="88867" y1="51367" x2="92188" y2="51367"/>
                        <a14:backgroundMark x1="43750" y1="68164" x2="53711" y2="70313"/>
                        <a14:backgroundMark x1="53711" y1="70313" x2="60547" y2="78125"/>
                        <a14:backgroundMark x1="60547" y1="78125" x2="67773" y2="70313"/>
                        <a14:backgroundMark x1="67773" y1="70313" x2="56641" y2="75977"/>
                        <a14:backgroundMark x1="56641" y1="75977" x2="47852" y2="71094"/>
                        <a14:backgroundMark x1="47852" y1="71094" x2="53906" y2="7304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31206" y="3800230"/>
            <a:ext cx="2641995" cy="264199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6348231B-4DA2-42D2-B3CF-E8F2FD75DFC5}"/>
              </a:ext>
            </a:extLst>
          </p:cNvPr>
          <p:cNvGrpSpPr/>
          <p:nvPr/>
        </p:nvGrpSpPr>
        <p:grpSpPr>
          <a:xfrm>
            <a:off x="4962989" y="3830332"/>
            <a:ext cx="3137223" cy="2457937"/>
            <a:chOff x="6496860" y="3968262"/>
            <a:chExt cx="4960887" cy="2793860"/>
          </a:xfrm>
        </p:grpSpPr>
        <p:sp>
          <p:nvSpPr>
            <p:cNvPr id="20" name="Thought Bubble: Cloud 19">
              <a:extLst>
                <a:ext uri="{FF2B5EF4-FFF2-40B4-BE49-F238E27FC236}">
                  <a16:creationId xmlns:a16="http://schemas.microsoft.com/office/drawing/2014/main" id="{740AFA33-9E96-4099-B539-26D4FFCDA4BC}"/>
                </a:ext>
              </a:extLst>
            </p:cNvPr>
            <p:cNvSpPr/>
            <p:nvPr/>
          </p:nvSpPr>
          <p:spPr>
            <a:xfrm>
              <a:off x="7040884" y="3968262"/>
              <a:ext cx="3394610" cy="1844627"/>
            </a:xfrm>
            <a:prstGeom prst="cloudCallou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Cloud 20">
              <a:extLst>
                <a:ext uri="{FF2B5EF4-FFF2-40B4-BE49-F238E27FC236}">
                  <a16:creationId xmlns:a16="http://schemas.microsoft.com/office/drawing/2014/main" id="{801E72AC-7696-40FB-91E2-9B97C9977098}"/>
                </a:ext>
              </a:extLst>
            </p:cNvPr>
            <p:cNvSpPr/>
            <p:nvPr/>
          </p:nvSpPr>
          <p:spPr>
            <a:xfrm>
              <a:off x="6496860" y="4917495"/>
              <a:ext cx="3394610" cy="1844627"/>
            </a:xfrm>
            <a:prstGeom prst="cloud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Cloud 21">
              <a:extLst>
                <a:ext uri="{FF2B5EF4-FFF2-40B4-BE49-F238E27FC236}">
                  <a16:creationId xmlns:a16="http://schemas.microsoft.com/office/drawing/2014/main" id="{23E99A25-C3FD-489D-8D41-0E82F0B16993}"/>
                </a:ext>
              </a:extLst>
            </p:cNvPr>
            <p:cNvSpPr/>
            <p:nvPr/>
          </p:nvSpPr>
          <p:spPr>
            <a:xfrm>
              <a:off x="8063137" y="4429566"/>
              <a:ext cx="3394610" cy="1844627"/>
            </a:xfrm>
            <a:prstGeom prst="cloud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6" name="Picture 25">
            <a:extLst>
              <a:ext uri="{FF2B5EF4-FFF2-40B4-BE49-F238E27FC236}">
                <a16:creationId xmlns:a16="http://schemas.microsoft.com/office/drawing/2014/main" id="{C45675A0-6BED-41A1-911C-B4719CD66AFE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BEBA8EAE-BF5A-486C-A8C5-ECC9F3942E4B}">
                <a14:imgProps xmlns:a14="http://schemas.microsoft.com/office/drawing/2010/main">
                  <a14:imgLayer r:embed="rId27">
                    <a14:imgEffect>
                      <a14:backgroundRemoval t="5078" b="94336" l="9180" r="98047">
                        <a14:foregroundMark x1="89258" y1="76758" x2="94727" y2="81836"/>
                        <a14:foregroundMark x1="94727" y1="87695" x2="95898" y2="88672"/>
                        <a14:foregroundMark x1="96484" y1="83008" x2="98242" y2="85352"/>
                        <a14:foregroundMark x1="84570" y1="89453" x2="86523" y2="92773"/>
                        <a14:foregroundMark x1="64648" y1="91602" x2="55273" y2="94336"/>
                        <a14:foregroundMark x1="55273" y1="94336" x2="37109" y2="92578"/>
                        <a14:foregroundMark x1="10352" y1="92773" x2="9180" y2="93359"/>
                        <a14:foregroundMark x1="47852" y1="10352" x2="37305" y2="8008"/>
                        <a14:foregroundMark x1="37305" y1="8008" x2="25000" y2="9961"/>
                        <a14:foregroundMark x1="41406" y1="6250" x2="33008" y2="507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68750" y="3767544"/>
            <a:ext cx="2737291" cy="273729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FD157FF4-AE1C-4880-A8BE-CD87DB0573F6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BEBA8EAE-BF5A-486C-A8C5-ECC9F3942E4B}">
                <a14:imgProps xmlns:a14="http://schemas.microsoft.com/office/drawing/2010/main">
                  <a14:imgLayer r:embed="rId29">
                    <a14:imgEffect>
                      <a14:backgroundRemoval t="10000" b="90000" l="10000" r="90000">
                        <a14:foregroundMark x1="64453" y1="81641" x2="64453" y2="78711"/>
                        <a14:backgroundMark x1="50391" y1="88867" x2="51367" y2="78516"/>
                        <a14:backgroundMark x1="49023" y1="78516" x2="52539" y2="77148"/>
                        <a14:backgroundMark x1="50000" y1="78906" x2="48828" y2="77344"/>
                        <a14:backgroundMark x1="49023" y1="77930" x2="48633" y2="76953"/>
                        <a14:backgroundMark x1="64844" y1="87891" x2="69141" y2="7929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88065" y="1715867"/>
            <a:ext cx="3201779" cy="320177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849412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FAFE189-04FD-4ACF-84F5-CDC75B5A86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42188" y1="90430" x2="51172" y2="85156"/>
                        <a14:backgroundMark x1="51172" y1="85156" x2="51563" y2="84961"/>
                        <a14:backgroundMark x1="51563" y1="84766" x2="51563" y2="84766"/>
                        <a14:backgroundMark x1="50000" y1="84766" x2="39453" y2="89258"/>
                        <a14:backgroundMark x1="39453" y1="89258" x2="29102" y2="88281"/>
                        <a14:backgroundMark x1="29102" y1="88281" x2="19336" y2="82813"/>
                        <a14:backgroundMark x1="19336" y1="82813" x2="30859" y2="88086"/>
                        <a14:backgroundMark x1="79688" y1="81445" x2="74414" y2="90039"/>
                        <a14:backgroundMark x1="74414" y1="90039" x2="64258" y2="86328"/>
                        <a14:backgroundMark x1="62109" y1="87305" x2="55664" y2="8789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1016" y="259080"/>
            <a:ext cx="1865141" cy="186514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2644773-2D20-49F1-9647-E650DB2A1F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641" b="95117" l="9961" r="89844">
                        <a14:foregroundMark x1="40625" y1="14063" x2="44141" y2="6836"/>
                        <a14:foregroundMark x1="44141" y1="6641" x2="44141" y2="6641"/>
                        <a14:foregroundMark x1="59961" y1="14258" x2="55078" y2="6836"/>
                        <a14:foregroundMark x1="50195" y1="94727" x2="49023" y2="88672"/>
                        <a14:foregroundMark x1="50000" y1="91797" x2="49414" y2="88281"/>
                        <a14:foregroundMark x1="49414" y1="91992" x2="50000" y2="90430"/>
                        <a14:foregroundMark x1="50000" y1="91016" x2="50000" y2="88672"/>
                        <a14:foregroundMark x1="49414" y1="88672" x2="50391" y2="92188"/>
                        <a14:foregroundMark x1="50000" y1="94531" x2="48438" y2="91797"/>
                        <a14:foregroundMark x1="50195" y1="95117" x2="49023" y2="93945"/>
                        <a14:foregroundMark x1="50000" y1="94336" x2="49414" y2="94141"/>
                        <a14:foregroundMark x1="50391" y1="94141" x2="49219" y2="91797"/>
                        <a14:foregroundMark x1="49609" y1="91797" x2="50000" y2="93359"/>
                        <a14:backgroundMark x1="34180" y1="51563" x2="44141" y2="41406"/>
                        <a14:backgroundMark x1="42188" y1="41602" x2="45898" y2="40625"/>
                        <a14:backgroundMark x1="62891" y1="48242" x2="56445" y2="40234"/>
                        <a14:backgroundMark x1="36914" y1="35156" x2="38281" y2="37500"/>
                        <a14:backgroundMark x1="38281" y1="37500" x2="39453" y2="38281"/>
                        <a14:backgroundMark x1="62695" y1="38086" x2="61914" y2="39258"/>
                        <a14:backgroundMark x1="62500" y1="37695" x2="61133" y2="38477"/>
                        <a14:backgroundMark x1="51096" y1="87375" x2="50781" y2="83594"/>
                        <a14:backgroundMark x1="51172" y1="88281" x2="51097" y2="87377"/>
                        <a14:backgroundMark x1="52344" y1="96484" x2="52148" y2="9492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28800" y="259080"/>
            <a:ext cx="2806700" cy="28067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6ECE541-1AF5-4FA4-859D-7C7735B2CCA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961" b="89844" l="7031" r="89844">
                        <a14:foregroundMark x1="15820" y1="44336" x2="16602" y2="40430"/>
                        <a14:foregroundMark x1="10742" y1="42383" x2="12695" y2="47070"/>
                        <a14:foregroundMark x1="11719" y1="46680" x2="7031" y2="45508"/>
                        <a14:backgroundMark x1="34961" y1="81055" x2="41211" y2="8105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84980" y="0"/>
            <a:ext cx="2395220" cy="239522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12931E7-0CEC-42D0-9518-349500C7AFB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961" b="89844" l="9375" r="91406">
                        <a14:foregroundMark x1="10547" y1="35742" x2="9375" y2="31641"/>
                        <a14:foregroundMark x1="90234" y1="70703" x2="91406" y2="60352"/>
                        <a14:foregroundMark x1="91406" y1="60352" x2="89648" y2="55664"/>
                        <a14:backgroundMark x1="19336" y1="81250" x2="29688" y2="83594"/>
                        <a14:backgroundMark x1="29688" y1="83594" x2="38086" y2="94141"/>
                        <a14:backgroundMark x1="38086" y1="94141" x2="46875" y2="89648"/>
                        <a14:backgroundMark x1="46875" y1="89648" x2="46680" y2="79688"/>
                        <a14:backgroundMark x1="46680" y1="79688" x2="51758" y2="88672"/>
                        <a14:backgroundMark x1="51758" y1="88672" x2="63086" y2="89258"/>
                        <a14:backgroundMark x1="63086" y1="89258" x2="69727" y2="78711"/>
                        <a14:backgroundMark x1="69727" y1="78711" x2="74414" y2="91797"/>
                        <a14:backgroundMark x1="74414" y1="91797" x2="74609" y2="92188"/>
                        <a14:backgroundMark x1="60156" y1="77344" x2="57422" y2="7734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886199" y="-134620"/>
            <a:ext cx="2955927" cy="295592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2A3BF18-04BB-486C-B196-11E2C68A7FA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8008" b="94141" l="9961" r="89844">
                        <a14:foregroundMark x1="81250" y1="10938" x2="70898" y2="11328"/>
                        <a14:foregroundMark x1="70898" y1="11328" x2="69727" y2="12500"/>
                        <a14:foregroundMark x1="69531" y1="12109" x2="79102" y2="8203"/>
                        <a14:foregroundMark x1="79102" y1="8203" x2="81836" y2="10156"/>
                        <a14:foregroundMark x1="80208" y1="37109" x2="79688" y2="35938"/>
                        <a14:foregroundMark x1="81250" y1="39453" x2="80497" y2="37759"/>
                        <a14:foregroundMark x1="35352" y1="89844" x2="35352" y2="91992"/>
                        <a14:foregroundMark x1="57031" y1="91797" x2="57813" y2="93359"/>
                        <a14:foregroundMark x1="57813" y1="93359" x2="57813" y2="93359"/>
                        <a14:foregroundMark x1="77148" y1="32422" x2="79102" y2="25391"/>
                        <a14:foregroundMark x1="82617" y1="25781" x2="82031" y2="24219"/>
                        <a14:foregroundMark x1="56836" y1="8594" x2="56055" y2="8008"/>
                        <a14:foregroundMark x1="69336" y1="68555" x2="68164" y2="66797"/>
                        <a14:foregroundMark x1="69336" y1="69336" x2="66016" y2="65039"/>
                        <a14:foregroundMark x1="48242" y1="82422" x2="43945" y2="80664"/>
                        <a14:foregroundMark x1="40039" y1="92773" x2="40234" y2="93750"/>
                        <a14:foregroundMark x1="44336" y1="93555" x2="44336" y2="94141"/>
                        <a14:foregroundMark x1="44336" y1="94141" x2="44336" y2="94141"/>
                        <a14:foregroundMark x1="65430" y1="92578" x2="65430" y2="91992"/>
                        <a14:backgroundMark x1="79688" y1="34961" x2="79492" y2="35352"/>
                        <a14:backgroundMark x1="79297" y1="35938" x2="79297" y2="35938"/>
                        <a14:backgroundMark x1="81055" y1="37109" x2="81055" y2="37305"/>
                        <a14:backgroundMark x1="80859" y1="37695" x2="80664" y2="37891"/>
                        <a14:backgroundMark x1="80664" y1="37891" x2="80664" y2="37891"/>
                        <a14:backgroundMark x1="82617" y1="25977" x2="82227" y2="25977"/>
                        <a14:backgroundMark x1="82422" y1="25781" x2="82422" y2="26172"/>
                        <a14:backgroundMark x1="66211" y1="92578" x2="65820" y2="91992"/>
                        <a14:backgroundMark x1="65820" y1="91992" x2="65820" y2="9199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696200" y="404494"/>
            <a:ext cx="2806700" cy="28067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6F3DE56-D9A7-4643-B948-1021409A5E3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363200" y="541973"/>
            <a:ext cx="1602740" cy="160274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1C6F6CC-30C1-400C-B849-6D589B75CFB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9961" b="91602" l="9961" r="89844">
                        <a14:foregroundMark x1="43164" y1="90625" x2="40430" y2="91406"/>
                        <a14:foregroundMark x1="36523" y1="90625" x2="32227" y2="90820"/>
                        <a14:foregroundMark x1="54102" y1="89844" x2="56055" y2="91602"/>
                        <a14:foregroundMark x1="56055" y1="91602" x2="56055" y2="9160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692899" y="260987"/>
            <a:ext cx="2220594" cy="222059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16B7DC8-1F5E-410E-8CC6-F733D08C24F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9180" b="90625" l="9961" r="91211">
                        <a14:foregroundMark x1="39258" y1="17383" x2="37305" y2="12500"/>
                        <a14:foregroundMark x1="39648" y1="20313" x2="37305" y2="11914"/>
                        <a14:foregroundMark x1="45313" y1="22852" x2="39648" y2="30273"/>
                        <a14:foregroundMark x1="88477" y1="76563" x2="91406" y2="72461"/>
                        <a14:foregroundMark x1="60156" y1="89063" x2="54102" y2="90625"/>
                        <a14:foregroundMark x1="50977" y1="9180" x2="50000" y2="10352"/>
                        <a14:backgroundMark x1="25586" y1="92969" x2="24023" y2="80664"/>
                        <a14:backgroundMark x1="43945" y1="90625" x2="52344" y2="83594"/>
                        <a14:backgroundMark x1="65625" y1="92383" x2="74414" y2="84180"/>
                        <a14:backgroundMark x1="74414" y1="84180" x2="74805" y2="8339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441095" y="184466"/>
            <a:ext cx="2955927" cy="295592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63EA778-19DC-4652-BB65-D6A78B72E08E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9961" b="89844" l="6250" r="96094">
                        <a14:foregroundMark x1="10938" y1="57031" x2="6250" y2="56250"/>
                        <a14:foregroundMark x1="90430" y1="74414" x2="95898" y2="80664"/>
                        <a14:foregroundMark x1="95898" y1="80664" x2="95898" y2="80664"/>
                        <a14:foregroundMark x1="56301" y1="32507" x2="56055" y2="32617"/>
                        <a14:foregroundMark x1="56904" y1="33193" x2="56641" y2="33398"/>
                        <a14:foregroundMark x1="56641" y1="33398" x2="56641" y2="33398"/>
                        <a14:foregroundMark x1="53864" y1="33441" x2="51172" y2="36133"/>
                        <a14:foregroundMark x1="96094" y1="43945" x2="95703" y2="43750"/>
                        <a14:foregroundMark x1="95508" y1="43555" x2="95508" y2="43555"/>
                        <a14:foregroundMark x1="94727" y1="43164" x2="89648" y2="42188"/>
                        <a14:foregroundMark x1="91211" y1="42188" x2="93945" y2="43164"/>
                        <a14:foregroundMark x1="91797" y1="43164" x2="80273" y2="49023"/>
                        <a14:foregroundMark x1="80273" y1="49023" x2="75195" y2="54102"/>
                        <a14:backgroundMark x1="76442" y1="28770" x2="78320" y2="29102"/>
                        <a14:backgroundMark x1="75586" y1="28320" x2="74023" y2="27539"/>
                        <a14:backgroundMark x1="75586" y1="28320" x2="69531" y2="28125"/>
                        <a14:backgroundMark x1="68359" y1="28125" x2="58203" y2="30469"/>
                        <a14:backgroundMark x1="58203" y1="30469" x2="57227" y2="31055"/>
                        <a14:backgroundMark x1="57227" y1="31055" x2="56250" y2="31055"/>
                        <a14:backgroundMark x1="56250" y1="31055" x2="57031" y2="31445"/>
                        <a14:backgroundMark x1="69727" y1="28125" x2="68164" y2="28125"/>
                        <a14:backgroundMark x1="58594" y1="31055" x2="56055" y2="3222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9157" y="3792221"/>
            <a:ext cx="2088858" cy="208885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C71C4F3-9581-41F6-A89E-C2CE7F02BD7E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9961" b="89844" l="7031" r="89844">
                        <a14:foregroundMark x1="11133" y1="71484" x2="7031" y2="72656"/>
                        <a14:foregroundMark x1="29102" y1="72461" x2="28906" y2="70898"/>
                        <a14:foregroundMark x1="29492" y1="71875" x2="29102" y2="69922"/>
                        <a14:foregroundMark x1="29102" y1="72461" x2="29102" y2="69922"/>
                        <a14:backgroundMark x1="17383" y1="55469" x2="27930" y2="24609"/>
                        <a14:backgroundMark x1="27930" y1="24609" x2="34180" y2="33008"/>
                        <a14:backgroundMark x1="34180" y1="33008" x2="53906" y2="15039"/>
                        <a14:backgroundMark x1="53906" y1="15039" x2="75977" y2="24023"/>
                        <a14:backgroundMark x1="75977" y1="24023" x2="85742" y2="24609"/>
                        <a14:backgroundMark x1="85742" y1="24609" x2="88867" y2="36328"/>
                        <a14:backgroundMark x1="88867" y1="36328" x2="83203" y2="47070"/>
                        <a14:backgroundMark x1="83203" y1="47070" x2="65234" y2="57031"/>
                        <a14:backgroundMark x1="65234" y1="57031" x2="52344" y2="78125"/>
                        <a14:backgroundMark x1="52344" y1="78125" x2="39844" y2="79102"/>
                        <a14:backgroundMark x1="39844" y1="79102" x2="41992" y2="68750"/>
                        <a14:backgroundMark x1="41992" y1="68750" x2="46875" y2="67188"/>
                        <a14:backgroundMark x1="54102" y1="71094" x2="49023" y2="72852"/>
                        <a14:backgroundMark x1="48438" y1="72852" x2="51563" y2="71289"/>
                        <a14:backgroundMark x1="51563" y1="71289" x2="47852" y2="72656"/>
                        <a14:backgroundMark x1="52539" y1="70898" x2="50586" y2="71289"/>
                        <a14:backgroundMark x1="30109" y1="75724" x2="29492" y2="75195"/>
                        <a14:backgroundMark x1="30167" y1="75774" x2="30152" y2="75761"/>
                        <a14:backgroundMark x1="33594" y1="78711" x2="30213" y2="75813"/>
                        <a14:backgroundMark x1="31836" y1="77539" x2="40820" y2="77539"/>
                        <a14:backgroundMark x1="37695" y1="68555" x2="37695" y2="68555"/>
                        <a14:backgroundMark x1="18164" y1="90039" x2="23438" y2="80664"/>
                        <a14:backgroundMark x1="23438" y1="80664" x2="23438" y2="76367"/>
                        <a14:backgroundMark x1="23438" y1="78906" x2="22461" y2="81250"/>
                        <a14:backgroundMark x1="28320" y1="72656" x2="23438" y2="75195"/>
                        <a14:backgroundMark x1="23438" y1="75195" x2="28711" y2="71680"/>
                        <a14:backgroundMark x1="38477" y1="66602" x2="47266" y2="61914"/>
                        <a14:backgroundMark x1="47266" y1="61914" x2="48438" y2="61719"/>
                        <a14:backgroundMark x1="15625" y1="86719" x2="12695" y2="76758"/>
                        <a14:backgroundMark x1="12695" y1="76758" x2="10163" y2="74970"/>
                        <a14:backgroundMark x1="8880" y1="75046" x2="8398" y2="74805"/>
                        <a14:backgroundMark x1="13086" y1="77148" x2="9250" y2="75231"/>
                        <a14:backgroundMark x1="11719" y1="75977" x2="10590" y2="74848"/>
                        <a14:backgroundMark x1="18555" y1="89844" x2="16602" y2="90625"/>
                        <a14:backgroundMark x1="17969" y1="89258" x2="15039" y2="90820"/>
                        <a14:backgroundMark x1="40820" y1="27539" x2="40625" y2="37500"/>
                        <a14:backgroundMark x1="40625" y1="37500" x2="32617" y2="44336"/>
                        <a14:backgroundMark x1="32617" y1="44336" x2="22852" y2="47656"/>
                        <a14:backgroundMark x1="22852" y1="47656" x2="21680" y2="49219"/>
                        <a14:backgroundMark x1="52148" y1="70898" x2="51953" y2="7070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288" y="2383301"/>
            <a:ext cx="2220595" cy="222059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5B06208-1B4C-4674-8CDD-4FF341A5CE4A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backgroundRemoval t="9961" b="91797" l="6250" r="90820">
                        <a14:foregroundMark x1="70313" y1="88672" x2="60547" y2="91992"/>
                        <a14:foregroundMark x1="60547" y1="91992" x2="56836" y2="89648"/>
                        <a14:foregroundMark x1="10352" y1="33008" x2="9766" y2="30078"/>
                        <a14:foregroundMark x1="7227" y1="28516" x2="6250" y2="31055"/>
                        <a14:foregroundMark x1="89063" y1="37891" x2="90820" y2="3886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01922" y="3211194"/>
            <a:ext cx="2217345" cy="221734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E1D67E0-45F8-4FA2-B346-A668F9318472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backgroundRemoval t="7031" b="89844" l="9961" r="89844">
                        <a14:foregroundMark x1="42773" y1="11914" x2="44922" y2="7031"/>
                        <a14:foregroundMark x1="32698" y1="83279" x2="31250" y2="83203"/>
                        <a14:foregroundMark x1="34961" y1="83398" x2="33114" y2="83301"/>
                        <a14:foregroundMark x1="34180" y1="83203" x2="34180" y2="83203"/>
                        <a14:foregroundMark x1="34961" y1="83398" x2="33984" y2="83398"/>
                        <a14:foregroundMark x1="31445" y1="83203" x2="31250" y2="83203"/>
                        <a14:backgroundMark x1="60352" y1="92383" x2="78711" y2="76953"/>
                        <a14:backgroundMark x1="63477" y1="86719" x2="66602" y2="80664"/>
                        <a14:backgroundMark x1="51563" y1="83008" x2="47070" y2="83008"/>
                        <a14:backgroundMark x1="24805" y1="89648" x2="29102" y2="80469"/>
                        <a14:backgroundMark x1="29102" y1="80469" x2="29102" y2="77734"/>
                        <a14:backgroundMark x1="56055" y1="89258" x2="58984" y2="87305"/>
                        <a14:backgroundMark x1="58984" y1="87305" x2="55469" y2="89648"/>
                        <a14:backgroundMark x1="40625" y1="87695" x2="34180" y2="88086"/>
                        <a14:backgroundMark x1="41406" y1="87305" x2="34766" y2="87500"/>
                        <a14:backgroundMark x1="41406" y1="81250" x2="41992" y2="81055"/>
                        <a14:backgroundMark x1="55859" y1="88672" x2="55859" y2="88672"/>
                        <a14:backgroundMark x1="31445" y1="82813" x2="31445" y2="82813"/>
                        <a14:backgroundMark x1="31836" y1="82813" x2="31836" y2="82813"/>
                        <a14:backgroundMark x1="31836" y1="82813" x2="31836" y2="8281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30481" y="2064707"/>
            <a:ext cx="3404158" cy="340415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26BEACD-0280-4D4D-AE03-3A67746A2585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BEBA8EAE-BF5A-486C-A8C5-ECC9F3942E4B}">
                <a14:imgProps xmlns:a14="http://schemas.microsoft.com/office/drawing/2010/main">
                  <a14:imgLayer r:embed="rId26">
                    <a14:imgEffect>
                      <a14:backgroundRemoval t="10000" b="90000" l="10000" r="90000">
                        <a14:foregroundMark x1="51758" y1="16992" x2="41211" y2="15820"/>
                        <a14:foregroundMark x1="25829" y1="25749" x2="19727" y2="29688"/>
                        <a14:foregroundMark x1="41211" y1="15820" x2="26776" y2="25138"/>
                        <a14:foregroundMark x1="27731" y1="23775" x2="31641" y2="20703"/>
                        <a14:foregroundMark x1="23438" y1="27148" x2="25542" y2="25495"/>
                        <a14:foregroundMark x1="31641" y1="20703" x2="36719" y2="19336"/>
                        <a14:foregroundMark x1="34375" y1="18164" x2="28320" y2="20508"/>
                        <a14:foregroundMark x1="41211" y1="16602" x2="50977" y2="15430"/>
                        <a14:foregroundMark x1="50977" y1="15430" x2="52148" y2="15430"/>
                        <a14:foregroundMark x1="51367" y1="15430" x2="40430" y2="15430"/>
                        <a14:foregroundMark x1="40430" y1="15430" x2="27174" y2="21923"/>
                        <a14:backgroundMark x1="19727" y1="26367" x2="24414" y2="23242"/>
                        <a14:backgroundMark x1="25000" y1="23242" x2="27930" y2="20117"/>
                        <a14:backgroundMark x1="25586" y1="21875" x2="23438" y2="23633"/>
                        <a14:backgroundMark x1="43555" y1="56836" x2="42383" y2="55469"/>
                        <a14:backgroundMark x1="42383" y1="55469" x2="42383" y2="5546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95826" y="2981294"/>
            <a:ext cx="2773412" cy="277341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5886ADB-1E31-46C1-87F2-F79B85455526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8583545" y="3277872"/>
            <a:ext cx="2806700" cy="2775124"/>
          </a:xfrm>
          <a:prstGeom prst="rect">
            <a:avLst/>
          </a:prstGeom>
        </p:spPr>
      </p:pic>
      <p:grpSp>
        <p:nvGrpSpPr>
          <p:cNvPr id="108" name="Group 107">
            <a:extLst>
              <a:ext uri="{FF2B5EF4-FFF2-40B4-BE49-F238E27FC236}">
                <a16:creationId xmlns:a16="http://schemas.microsoft.com/office/drawing/2014/main" id="{4A9DE3BC-AAF8-40B3-803B-E298218F927C}"/>
              </a:ext>
            </a:extLst>
          </p:cNvPr>
          <p:cNvGrpSpPr/>
          <p:nvPr/>
        </p:nvGrpSpPr>
        <p:grpSpPr>
          <a:xfrm>
            <a:off x="5917655" y="3477978"/>
            <a:ext cx="3075571" cy="2092242"/>
            <a:chOff x="6579588" y="4052542"/>
            <a:chExt cx="2616644" cy="1780044"/>
          </a:xfrm>
        </p:grpSpPr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1692DF0A-22DC-4B58-928F-37EE6CA021F8}"/>
                </a:ext>
              </a:extLst>
            </p:cNvPr>
            <p:cNvGrpSpPr/>
            <p:nvPr/>
          </p:nvGrpSpPr>
          <p:grpSpPr>
            <a:xfrm>
              <a:off x="6579588" y="4052542"/>
              <a:ext cx="2616644" cy="1780044"/>
              <a:chOff x="6579588" y="4052542"/>
              <a:chExt cx="2616644" cy="1780044"/>
            </a:xfrm>
          </p:grpSpPr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AB3C3193-392E-4940-BB0D-F9CD680B4537}"/>
                  </a:ext>
                </a:extLst>
              </p:cNvPr>
              <p:cNvGrpSpPr/>
              <p:nvPr/>
            </p:nvGrpSpPr>
            <p:grpSpPr>
              <a:xfrm>
                <a:off x="7375635" y="4718189"/>
                <a:ext cx="540317" cy="1114397"/>
                <a:chOff x="7375635" y="4718189"/>
                <a:chExt cx="540317" cy="1114397"/>
              </a:xfr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40000">
                    <a:schemeClr val="accent1">
                      <a:lumMod val="45000"/>
                      <a:lumOff val="55000"/>
                    </a:schemeClr>
                  </a:gs>
                  <a:gs pos="7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p:grpSpPr>
            <p:sp>
              <p:nvSpPr>
                <p:cNvPr id="49" name="Oval 48">
                  <a:extLst>
                    <a:ext uri="{FF2B5EF4-FFF2-40B4-BE49-F238E27FC236}">
                      <a16:creationId xmlns:a16="http://schemas.microsoft.com/office/drawing/2014/main" id="{76B4167A-5A44-4C38-97A7-B5680A8A4AE4}"/>
                    </a:ext>
                  </a:extLst>
                </p:cNvPr>
                <p:cNvSpPr/>
                <p:nvPr/>
              </p:nvSpPr>
              <p:spPr>
                <a:xfrm>
                  <a:off x="7844025" y="4718189"/>
                  <a:ext cx="65646" cy="203737"/>
                </a:xfrm>
                <a:prstGeom prst="ellipse">
                  <a:avLst/>
                </a:prstGeom>
                <a:grpFill/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" name="Oval 49">
                  <a:extLst>
                    <a:ext uri="{FF2B5EF4-FFF2-40B4-BE49-F238E27FC236}">
                      <a16:creationId xmlns:a16="http://schemas.microsoft.com/office/drawing/2014/main" id="{5E043198-8794-406E-AC28-3F2D81276712}"/>
                    </a:ext>
                  </a:extLst>
                </p:cNvPr>
                <p:cNvSpPr/>
                <p:nvPr/>
              </p:nvSpPr>
              <p:spPr>
                <a:xfrm>
                  <a:off x="7852827" y="4925645"/>
                  <a:ext cx="56844" cy="133095"/>
                </a:xfrm>
                <a:prstGeom prst="ellipse">
                  <a:avLst/>
                </a:prstGeom>
                <a:grpFill/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" name="Oval 50">
                  <a:extLst>
                    <a:ext uri="{FF2B5EF4-FFF2-40B4-BE49-F238E27FC236}">
                      <a16:creationId xmlns:a16="http://schemas.microsoft.com/office/drawing/2014/main" id="{8849DC91-4C9A-4499-8647-7F4F0564A7E6}"/>
                    </a:ext>
                  </a:extLst>
                </p:cNvPr>
                <p:cNvSpPr/>
                <p:nvPr/>
              </p:nvSpPr>
              <p:spPr>
                <a:xfrm>
                  <a:off x="7859108" y="5068846"/>
                  <a:ext cx="56844" cy="133095"/>
                </a:xfrm>
                <a:prstGeom prst="ellipse">
                  <a:avLst/>
                </a:prstGeom>
                <a:grpFill/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" name="Oval 51">
                  <a:extLst>
                    <a:ext uri="{FF2B5EF4-FFF2-40B4-BE49-F238E27FC236}">
                      <a16:creationId xmlns:a16="http://schemas.microsoft.com/office/drawing/2014/main" id="{F2F3B861-9344-455E-8FAD-F1234D83462E}"/>
                    </a:ext>
                  </a:extLst>
                </p:cNvPr>
                <p:cNvSpPr/>
                <p:nvPr/>
              </p:nvSpPr>
              <p:spPr>
                <a:xfrm>
                  <a:off x="7854253" y="5201941"/>
                  <a:ext cx="56844" cy="133095"/>
                </a:xfrm>
                <a:prstGeom prst="ellipse">
                  <a:avLst/>
                </a:prstGeom>
                <a:grpFill/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" name="Oval 52">
                  <a:extLst>
                    <a:ext uri="{FF2B5EF4-FFF2-40B4-BE49-F238E27FC236}">
                      <a16:creationId xmlns:a16="http://schemas.microsoft.com/office/drawing/2014/main" id="{FBC80013-1CE8-4F9D-ACC1-7463574D1750}"/>
                    </a:ext>
                  </a:extLst>
                </p:cNvPr>
                <p:cNvSpPr/>
                <p:nvPr/>
              </p:nvSpPr>
              <p:spPr>
                <a:xfrm rot="378167">
                  <a:off x="7836537" y="5333051"/>
                  <a:ext cx="56844" cy="133095"/>
                </a:xfrm>
                <a:prstGeom prst="ellipse">
                  <a:avLst/>
                </a:prstGeom>
                <a:grpFill/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" name="Oval 53">
                  <a:extLst>
                    <a:ext uri="{FF2B5EF4-FFF2-40B4-BE49-F238E27FC236}">
                      <a16:creationId xmlns:a16="http://schemas.microsoft.com/office/drawing/2014/main" id="{DCDD9A07-11DF-49C1-BF7C-49C416880F8A}"/>
                    </a:ext>
                  </a:extLst>
                </p:cNvPr>
                <p:cNvSpPr/>
                <p:nvPr/>
              </p:nvSpPr>
              <p:spPr>
                <a:xfrm rot="1499846">
                  <a:off x="7800981" y="5466494"/>
                  <a:ext cx="56844" cy="133095"/>
                </a:xfrm>
                <a:prstGeom prst="ellipse">
                  <a:avLst/>
                </a:prstGeom>
                <a:grpFill/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" name="Oval 54">
                  <a:extLst>
                    <a:ext uri="{FF2B5EF4-FFF2-40B4-BE49-F238E27FC236}">
                      <a16:creationId xmlns:a16="http://schemas.microsoft.com/office/drawing/2014/main" id="{FB5F9529-5866-4A12-80BA-59AEC83469ED}"/>
                    </a:ext>
                  </a:extLst>
                </p:cNvPr>
                <p:cNvSpPr/>
                <p:nvPr/>
              </p:nvSpPr>
              <p:spPr>
                <a:xfrm rot="2290827">
                  <a:off x="7736003" y="5577651"/>
                  <a:ext cx="45719" cy="133095"/>
                </a:xfrm>
                <a:prstGeom prst="ellipse">
                  <a:avLst/>
                </a:prstGeom>
                <a:grpFill/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" name="Oval 55">
                  <a:extLst>
                    <a:ext uri="{FF2B5EF4-FFF2-40B4-BE49-F238E27FC236}">
                      <a16:creationId xmlns:a16="http://schemas.microsoft.com/office/drawing/2014/main" id="{0FB4C021-6AD9-48E8-B46F-3B5B3309A3F8}"/>
                    </a:ext>
                  </a:extLst>
                </p:cNvPr>
                <p:cNvSpPr/>
                <p:nvPr/>
              </p:nvSpPr>
              <p:spPr>
                <a:xfrm rot="3425875">
                  <a:off x="7650185" y="5658886"/>
                  <a:ext cx="45719" cy="133095"/>
                </a:xfrm>
                <a:prstGeom prst="ellipse">
                  <a:avLst/>
                </a:prstGeom>
                <a:grpFill/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" name="Oval 56">
                  <a:extLst>
                    <a:ext uri="{FF2B5EF4-FFF2-40B4-BE49-F238E27FC236}">
                      <a16:creationId xmlns:a16="http://schemas.microsoft.com/office/drawing/2014/main" id="{81436721-4E5A-4900-99B2-B8F8CD4B975D}"/>
                    </a:ext>
                  </a:extLst>
                </p:cNvPr>
                <p:cNvSpPr/>
                <p:nvPr/>
              </p:nvSpPr>
              <p:spPr>
                <a:xfrm rot="4754062">
                  <a:off x="7468454" y="5676550"/>
                  <a:ext cx="63217" cy="248855"/>
                </a:xfrm>
                <a:custGeom>
                  <a:avLst/>
                  <a:gdLst>
                    <a:gd name="connsiteX0" fmla="*/ 0 w 63216"/>
                    <a:gd name="connsiteY0" fmla="*/ 113214 h 226428"/>
                    <a:gd name="connsiteX1" fmla="*/ 31608 w 63216"/>
                    <a:gd name="connsiteY1" fmla="*/ 0 h 226428"/>
                    <a:gd name="connsiteX2" fmla="*/ 63216 w 63216"/>
                    <a:gd name="connsiteY2" fmla="*/ 113214 h 226428"/>
                    <a:gd name="connsiteX3" fmla="*/ 31608 w 63216"/>
                    <a:gd name="connsiteY3" fmla="*/ 226428 h 226428"/>
                    <a:gd name="connsiteX4" fmla="*/ 0 w 63216"/>
                    <a:gd name="connsiteY4" fmla="*/ 113214 h 226428"/>
                    <a:gd name="connsiteX0" fmla="*/ 1 w 63217"/>
                    <a:gd name="connsiteY0" fmla="*/ 113214 h 248855"/>
                    <a:gd name="connsiteX1" fmla="*/ 31609 w 63217"/>
                    <a:gd name="connsiteY1" fmla="*/ 0 h 248855"/>
                    <a:gd name="connsiteX2" fmla="*/ 63217 w 63217"/>
                    <a:gd name="connsiteY2" fmla="*/ 113214 h 248855"/>
                    <a:gd name="connsiteX3" fmla="*/ 30577 w 63217"/>
                    <a:gd name="connsiteY3" fmla="*/ 248855 h 248855"/>
                    <a:gd name="connsiteX4" fmla="*/ 1 w 63217"/>
                    <a:gd name="connsiteY4" fmla="*/ 113214 h 2488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3217" h="248855">
                      <a:moveTo>
                        <a:pt x="1" y="113214"/>
                      </a:moveTo>
                      <a:cubicBezTo>
                        <a:pt x="173" y="71738"/>
                        <a:pt x="14152" y="0"/>
                        <a:pt x="31609" y="0"/>
                      </a:cubicBezTo>
                      <a:cubicBezTo>
                        <a:pt x="49066" y="0"/>
                        <a:pt x="63217" y="50688"/>
                        <a:pt x="63217" y="113214"/>
                      </a:cubicBezTo>
                      <a:cubicBezTo>
                        <a:pt x="63217" y="175740"/>
                        <a:pt x="48034" y="248855"/>
                        <a:pt x="30577" y="248855"/>
                      </a:cubicBezTo>
                      <a:cubicBezTo>
                        <a:pt x="13120" y="248855"/>
                        <a:pt x="-171" y="154690"/>
                        <a:pt x="1" y="113214"/>
                      </a:cubicBezTo>
                      <a:close/>
                    </a:path>
                  </a:pathLst>
                </a:custGeom>
                <a:grpFill/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B19FCD51-ABB7-48F7-B64E-FD70316E9387}"/>
                  </a:ext>
                </a:extLst>
              </p:cNvPr>
              <p:cNvGrpSpPr/>
              <p:nvPr/>
            </p:nvGrpSpPr>
            <p:grpSpPr>
              <a:xfrm>
                <a:off x="6579588" y="4052542"/>
                <a:ext cx="2616644" cy="1225301"/>
                <a:chOff x="6579588" y="4052542"/>
                <a:chExt cx="2616644" cy="1225301"/>
              </a:xfrm>
            </p:grpSpPr>
            <p:grpSp>
              <p:nvGrpSpPr>
                <p:cNvPr id="48" name="Group 47">
                  <a:extLst>
                    <a:ext uri="{FF2B5EF4-FFF2-40B4-BE49-F238E27FC236}">
                      <a16:creationId xmlns:a16="http://schemas.microsoft.com/office/drawing/2014/main" id="{F022D7F6-10B7-4D9A-9ECB-4796AADB334A}"/>
                    </a:ext>
                  </a:extLst>
                </p:cNvPr>
                <p:cNvGrpSpPr/>
                <p:nvPr/>
              </p:nvGrpSpPr>
              <p:grpSpPr>
                <a:xfrm>
                  <a:off x="6579588" y="4111491"/>
                  <a:ext cx="2616644" cy="1166352"/>
                  <a:chOff x="6579588" y="4111491"/>
                  <a:chExt cx="2616644" cy="1166352"/>
                </a:xfrm>
              </p:grpSpPr>
              <p:sp>
                <p:nvSpPr>
                  <p:cNvPr id="59" name="Oval 45">
                    <a:extLst>
                      <a:ext uri="{FF2B5EF4-FFF2-40B4-BE49-F238E27FC236}">
                        <a16:creationId xmlns:a16="http://schemas.microsoft.com/office/drawing/2014/main" id="{2ADD9296-C3DC-4248-9B07-88CC2BDD4F0A}"/>
                      </a:ext>
                    </a:extLst>
                  </p:cNvPr>
                  <p:cNvSpPr/>
                  <p:nvPr/>
                </p:nvSpPr>
                <p:spPr>
                  <a:xfrm rot="1240002" flipH="1">
                    <a:off x="7795290" y="4844771"/>
                    <a:ext cx="977814" cy="433072"/>
                  </a:xfrm>
                  <a:custGeom>
                    <a:avLst/>
                    <a:gdLst>
                      <a:gd name="connsiteX0" fmla="*/ 0 w 610317"/>
                      <a:gd name="connsiteY0" fmla="*/ 190668 h 381335"/>
                      <a:gd name="connsiteX1" fmla="*/ 305159 w 610317"/>
                      <a:gd name="connsiteY1" fmla="*/ 0 h 381335"/>
                      <a:gd name="connsiteX2" fmla="*/ 610318 w 610317"/>
                      <a:gd name="connsiteY2" fmla="*/ 190668 h 381335"/>
                      <a:gd name="connsiteX3" fmla="*/ 305159 w 610317"/>
                      <a:gd name="connsiteY3" fmla="*/ 381336 h 381335"/>
                      <a:gd name="connsiteX4" fmla="*/ 0 w 610317"/>
                      <a:gd name="connsiteY4" fmla="*/ 190668 h 381335"/>
                      <a:gd name="connsiteX0" fmla="*/ 0 w 855740"/>
                      <a:gd name="connsiteY0" fmla="*/ 195040 h 387027"/>
                      <a:gd name="connsiteX1" fmla="*/ 305159 w 855740"/>
                      <a:gd name="connsiteY1" fmla="*/ 4372 h 387027"/>
                      <a:gd name="connsiteX2" fmla="*/ 855740 w 855740"/>
                      <a:gd name="connsiteY2" fmla="*/ 111159 h 387027"/>
                      <a:gd name="connsiteX3" fmla="*/ 305159 w 855740"/>
                      <a:gd name="connsiteY3" fmla="*/ 385708 h 387027"/>
                      <a:gd name="connsiteX4" fmla="*/ 0 w 855740"/>
                      <a:gd name="connsiteY4" fmla="*/ 195040 h 387027"/>
                      <a:gd name="connsiteX0" fmla="*/ 0 w 867007"/>
                      <a:gd name="connsiteY0" fmla="*/ 192414 h 388757"/>
                      <a:gd name="connsiteX1" fmla="*/ 305159 w 867007"/>
                      <a:gd name="connsiteY1" fmla="*/ 1746 h 388757"/>
                      <a:gd name="connsiteX2" fmla="*/ 855740 w 867007"/>
                      <a:gd name="connsiteY2" fmla="*/ 108533 h 388757"/>
                      <a:gd name="connsiteX3" fmla="*/ 665201 w 867007"/>
                      <a:gd name="connsiteY3" fmla="*/ 317920 h 388757"/>
                      <a:gd name="connsiteX4" fmla="*/ 305159 w 867007"/>
                      <a:gd name="connsiteY4" fmla="*/ 383082 h 388757"/>
                      <a:gd name="connsiteX5" fmla="*/ 0 w 867007"/>
                      <a:gd name="connsiteY5" fmla="*/ 192414 h 388757"/>
                      <a:gd name="connsiteX0" fmla="*/ 0 w 870602"/>
                      <a:gd name="connsiteY0" fmla="*/ 197251 h 393594"/>
                      <a:gd name="connsiteX1" fmla="*/ 305159 w 870602"/>
                      <a:gd name="connsiteY1" fmla="*/ 6583 h 393594"/>
                      <a:gd name="connsiteX2" fmla="*/ 859545 w 870602"/>
                      <a:gd name="connsiteY2" fmla="*/ 67298 h 393594"/>
                      <a:gd name="connsiteX3" fmla="*/ 665201 w 870602"/>
                      <a:gd name="connsiteY3" fmla="*/ 322757 h 393594"/>
                      <a:gd name="connsiteX4" fmla="*/ 305159 w 870602"/>
                      <a:gd name="connsiteY4" fmla="*/ 387919 h 393594"/>
                      <a:gd name="connsiteX5" fmla="*/ 0 w 870602"/>
                      <a:gd name="connsiteY5" fmla="*/ 197251 h 393594"/>
                      <a:gd name="connsiteX0" fmla="*/ 0 w 893586"/>
                      <a:gd name="connsiteY0" fmla="*/ 166362 h 393566"/>
                      <a:gd name="connsiteX1" fmla="*/ 328143 w 893586"/>
                      <a:gd name="connsiteY1" fmla="*/ 4724 h 393566"/>
                      <a:gd name="connsiteX2" fmla="*/ 882529 w 893586"/>
                      <a:gd name="connsiteY2" fmla="*/ 65439 h 393566"/>
                      <a:gd name="connsiteX3" fmla="*/ 688185 w 893586"/>
                      <a:gd name="connsiteY3" fmla="*/ 320898 h 393566"/>
                      <a:gd name="connsiteX4" fmla="*/ 328143 w 893586"/>
                      <a:gd name="connsiteY4" fmla="*/ 386060 h 393566"/>
                      <a:gd name="connsiteX5" fmla="*/ 0 w 893586"/>
                      <a:gd name="connsiteY5" fmla="*/ 166362 h 393566"/>
                      <a:gd name="connsiteX0" fmla="*/ 136 w 893722"/>
                      <a:gd name="connsiteY0" fmla="*/ 166362 h 393566"/>
                      <a:gd name="connsiteX1" fmla="*/ 328279 w 893722"/>
                      <a:gd name="connsiteY1" fmla="*/ 4724 h 393566"/>
                      <a:gd name="connsiteX2" fmla="*/ 882665 w 893722"/>
                      <a:gd name="connsiteY2" fmla="*/ 65439 h 393566"/>
                      <a:gd name="connsiteX3" fmla="*/ 688321 w 893722"/>
                      <a:gd name="connsiteY3" fmla="*/ 320898 h 393566"/>
                      <a:gd name="connsiteX4" fmla="*/ 328279 w 893722"/>
                      <a:gd name="connsiteY4" fmla="*/ 386060 h 393566"/>
                      <a:gd name="connsiteX5" fmla="*/ 136 w 893722"/>
                      <a:gd name="connsiteY5" fmla="*/ 166362 h 393566"/>
                      <a:gd name="connsiteX0" fmla="*/ 136 w 912470"/>
                      <a:gd name="connsiteY0" fmla="*/ 169714 h 396918"/>
                      <a:gd name="connsiteX1" fmla="*/ 328279 w 912470"/>
                      <a:gd name="connsiteY1" fmla="*/ 8076 h 396918"/>
                      <a:gd name="connsiteX2" fmla="*/ 902392 w 912470"/>
                      <a:gd name="connsiteY2" fmla="*/ 52478 h 396918"/>
                      <a:gd name="connsiteX3" fmla="*/ 688321 w 912470"/>
                      <a:gd name="connsiteY3" fmla="*/ 324250 h 396918"/>
                      <a:gd name="connsiteX4" fmla="*/ 328279 w 912470"/>
                      <a:gd name="connsiteY4" fmla="*/ 389412 h 396918"/>
                      <a:gd name="connsiteX5" fmla="*/ 136 w 912470"/>
                      <a:gd name="connsiteY5" fmla="*/ 169714 h 396918"/>
                      <a:gd name="connsiteX0" fmla="*/ 136 w 946823"/>
                      <a:gd name="connsiteY0" fmla="*/ 187815 h 415019"/>
                      <a:gd name="connsiteX1" fmla="*/ 328279 w 946823"/>
                      <a:gd name="connsiteY1" fmla="*/ 26177 h 415019"/>
                      <a:gd name="connsiteX2" fmla="*/ 938145 w 946823"/>
                      <a:gd name="connsiteY2" fmla="*/ 29772 h 415019"/>
                      <a:gd name="connsiteX3" fmla="*/ 688321 w 946823"/>
                      <a:gd name="connsiteY3" fmla="*/ 342351 h 415019"/>
                      <a:gd name="connsiteX4" fmla="*/ 328279 w 946823"/>
                      <a:gd name="connsiteY4" fmla="*/ 407513 h 415019"/>
                      <a:gd name="connsiteX5" fmla="*/ 136 w 946823"/>
                      <a:gd name="connsiteY5" fmla="*/ 187815 h 415019"/>
                      <a:gd name="connsiteX0" fmla="*/ 136 w 938892"/>
                      <a:gd name="connsiteY0" fmla="*/ 181498 h 408702"/>
                      <a:gd name="connsiteX1" fmla="*/ 328279 w 938892"/>
                      <a:gd name="connsiteY1" fmla="*/ 19860 h 408702"/>
                      <a:gd name="connsiteX2" fmla="*/ 756548 w 938892"/>
                      <a:gd name="connsiteY2" fmla="*/ 29217 h 408702"/>
                      <a:gd name="connsiteX3" fmla="*/ 938145 w 938892"/>
                      <a:gd name="connsiteY3" fmla="*/ 23455 h 408702"/>
                      <a:gd name="connsiteX4" fmla="*/ 688321 w 938892"/>
                      <a:gd name="connsiteY4" fmla="*/ 336034 h 408702"/>
                      <a:gd name="connsiteX5" fmla="*/ 328279 w 938892"/>
                      <a:gd name="connsiteY5" fmla="*/ 401196 h 408702"/>
                      <a:gd name="connsiteX6" fmla="*/ 136 w 938892"/>
                      <a:gd name="connsiteY6" fmla="*/ 181498 h 408702"/>
                      <a:gd name="connsiteX0" fmla="*/ 136 w 938892"/>
                      <a:gd name="connsiteY0" fmla="*/ 181498 h 408702"/>
                      <a:gd name="connsiteX1" fmla="*/ 328279 w 938892"/>
                      <a:gd name="connsiteY1" fmla="*/ 19860 h 408702"/>
                      <a:gd name="connsiteX2" fmla="*/ 756548 w 938892"/>
                      <a:gd name="connsiteY2" fmla="*/ 29217 h 408702"/>
                      <a:gd name="connsiteX3" fmla="*/ 938145 w 938892"/>
                      <a:gd name="connsiteY3" fmla="*/ 23455 h 408702"/>
                      <a:gd name="connsiteX4" fmla="*/ 688321 w 938892"/>
                      <a:gd name="connsiteY4" fmla="*/ 336034 h 408702"/>
                      <a:gd name="connsiteX5" fmla="*/ 328279 w 938892"/>
                      <a:gd name="connsiteY5" fmla="*/ 401196 h 408702"/>
                      <a:gd name="connsiteX6" fmla="*/ 136 w 938892"/>
                      <a:gd name="connsiteY6" fmla="*/ 181498 h 408702"/>
                      <a:gd name="connsiteX0" fmla="*/ 136 w 938892"/>
                      <a:gd name="connsiteY0" fmla="*/ 181498 h 408702"/>
                      <a:gd name="connsiteX1" fmla="*/ 328279 w 938892"/>
                      <a:gd name="connsiteY1" fmla="*/ 19860 h 408702"/>
                      <a:gd name="connsiteX2" fmla="*/ 756548 w 938892"/>
                      <a:gd name="connsiteY2" fmla="*/ 29217 h 408702"/>
                      <a:gd name="connsiteX3" fmla="*/ 938145 w 938892"/>
                      <a:gd name="connsiteY3" fmla="*/ 23455 h 408702"/>
                      <a:gd name="connsiteX4" fmla="*/ 688321 w 938892"/>
                      <a:gd name="connsiteY4" fmla="*/ 336034 h 408702"/>
                      <a:gd name="connsiteX5" fmla="*/ 328279 w 938892"/>
                      <a:gd name="connsiteY5" fmla="*/ 401196 h 408702"/>
                      <a:gd name="connsiteX6" fmla="*/ 136 w 938892"/>
                      <a:gd name="connsiteY6" fmla="*/ 181498 h 408702"/>
                      <a:gd name="connsiteX0" fmla="*/ 136 w 939782"/>
                      <a:gd name="connsiteY0" fmla="*/ 181498 h 408702"/>
                      <a:gd name="connsiteX1" fmla="*/ 328279 w 939782"/>
                      <a:gd name="connsiteY1" fmla="*/ 19860 h 408702"/>
                      <a:gd name="connsiteX2" fmla="*/ 756548 w 939782"/>
                      <a:gd name="connsiteY2" fmla="*/ 29217 h 408702"/>
                      <a:gd name="connsiteX3" fmla="*/ 938145 w 939782"/>
                      <a:gd name="connsiteY3" fmla="*/ 23455 h 408702"/>
                      <a:gd name="connsiteX4" fmla="*/ 688321 w 939782"/>
                      <a:gd name="connsiteY4" fmla="*/ 336034 h 408702"/>
                      <a:gd name="connsiteX5" fmla="*/ 328279 w 939782"/>
                      <a:gd name="connsiteY5" fmla="*/ 401196 h 408702"/>
                      <a:gd name="connsiteX6" fmla="*/ 136 w 939782"/>
                      <a:gd name="connsiteY6" fmla="*/ 181498 h 408702"/>
                      <a:gd name="connsiteX0" fmla="*/ 136 w 957115"/>
                      <a:gd name="connsiteY0" fmla="*/ 189708 h 416912"/>
                      <a:gd name="connsiteX1" fmla="*/ 328279 w 957115"/>
                      <a:gd name="connsiteY1" fmla="*/ 28070 h 416912"/>
                      <a:gd name="connsiteX2" fmla="*/ 756548 w 957115"/>
                      <a:gd name="connsiteY2" fmla="*/ 37427 h 416912"/>
                      <a:gd name="connsiteX3" fmla="*/ 955630 w 957115"/>
                      <a:gd name="connsiteY3" fmla="*/ 21293 h 416912"/>
                      <a:gd name="connsiteX4" fmla="*/ 688321 w 957115"/>
                      <a:gd name="connsiteY4" fmla="*/ 344244 h 416912"/>
                      <a:gd name="connsiteX5" fmla="*/ 328279 w 957115"/>
                      <a:gd name="connsiteY5" fmla="*/ 409406 h 416912"/>
                      <a:gd name="connsiteX6" fmla="*/ 136 w 957115"/>
                      <a:gd name="connsiteY6" fmla="*/ 189708 h 416912"/>
                      <a:gd name="connsiteX0" fmla="*/ 136 w 957115"/>
                      <a:gd name="connsiteY0" fmla="*/ 189708 h 416912"/>
                      <a:gd name="connsiteX1" fmla="*/ 328279 w 957115"/>
                      <a:gd name="connsiteY1" fmla="*/ 28070 h 416912"/>
                      <a:gd name="connsiteX2" fmla="*/ 756548 w 957115"/>
                      <a:gd name="connsiteY2" fmla="*/ 37427 h 416912"/>
                      <a:gd name="connsiteX3" fmla="*/ 955630 w 957115"/>
                      <a:gd name="connsiteY3" fmla="*/ 21293 h 416912"/>
                      <a:gd name="connsiteX4" fmla="*/ 688321 w 957115"/>
                      <a:gd name="connsiteY4" fmla="*/ 344244 h 416912"/>
                      <a:gd name="connsiteX5" fmla="*/ 328279 w 957115"/>
                      <a:gd name="connsiteY5" fmla="*/ 409406 h 416912"/>
                      <a:gd name="connsiteX6" fmla="*/ 136 w 957115"/>
                      <a:gd name="connsiteY6" fmla="*/ 189708 h 416912"/>
                      <a:gd name="connsiteX0" fmla="*/ 136 w 957115"/>
                      <a:gd name="connsiteY0" fmla="*/ 189708 h 416912"/>
                      <a:gd name="connsiteX1" fmla="*/ 328279 w 957115"/>
                      <a:gd name="connsiteY1" fmla="*/ 28070 h 416912"/>
                      <a:gd name="connsiteX2" fmla="*/ 756548 w 957115"/>
                      <a:gd name="connsiteY2" fmla="*/ 37427 h 416912"/>
                      <a:gd name="connsiteX3" fmla="*/ 955630 w 957115"/>
                      <a:gd name="connsiteY3" fmla="*/ 21293 h 416912"/>
                      <a:gd name="connsiteX4" fmla="*/ 688321 w 957115"/>
                      <a:gd name="connsiteY4" fmla="*/ 344244 h 416912"/>
                      <a:gd name="connsiteX5" fmla="*/ 328279 w 957115"/>
                      <a:gd name="connsiteY5" fmla="*/ 409406 h 416912"/>
                      <a:gd name="connsiteX6" fmla="*/ 136 w 957115"/>
                      <a:gd name="connsiteY6" fmla="*/ 189708 h 416912"/>
                      <a:gd name="connsiteX0" fmla="*/ 136 w 977814"/>
                      <a:gd name="connsiteY0" fmla="*/ 205868 h 433072"/>
                      <a:gd name="connsiteX1" fmla="*/ 328279 w 977814"/>
                      <a:gd name="connsiteY1" fmla="*/ 44230 h 433072"/>
                      <a:gd name="connsiteX2" fmla="*/ 756548 w 977814"/>
                      <a:gd name="connsiteY2" fmla="*/ 53587 h 433072"/>
                      <a:gd name="connsiteX3" fmla="*/ 976477 w 977814"/>
                      <a:gd name="connsiteY3" fmla="*/ 18170 h 433072"/>
                      <a:gd name="connsiteX4" fmla="*/ 688321 w 977814"/>
                      <a:gd name="connsiteY4" fmla="*/ 360404 h 433072"/>
                      <a:gd name="connsiteX5" fmla="*/ 328279 w 977814"/>
                      <a:gd name="connsiteY5" fmla="*/ 425566 h 433072"/>
                      <a:gd name="connsiteX6" fmla="*/ 136 w 977814"/>
                      <a:gd name="connsiteY6" fmla="*/ 205868 h 4330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977814" h="433072">
                        <a:moveTo>
                          <a:pt x="136" y="205868"/>
                        </a:moveTo>
                        <a:cubicBezTo>
                          <a:pt x="6521" y="65647"/>
                          <a:pt x="205572" y="60698"/>
                          <a:pt x="328279" y="44230"/>
                        </a:cubicBezTo>
                        <a:cubicBezTo>
                          <a:pt x="450986" y="27762"/>
                          <a:pt x="654904" y="52988"/>
                          <a:pt x="756548" y="53587"/>
                        </a:cubicBezTo>
                        <a:cubicBezTo>
                          <a:pt x="858192" y="54186"/>
                          <a:pt x="986372" y="-38048"/>
                          <a:pt x="976477" y="18170"/>
                        </a:cubicBezTo>
                        <a:cubicBezTo>
                          <a:pt x="995665" y="24278"/>
                          <a:pt x="803851" y="323611"/>
                          <a:pt x="688321" y="360404"/>
                        </a:cubicBezTo>
                        <a:cubicBezTo>
                          <a:pt x="596558" y="406162"/>
                          <a:pt x="442977" y="451322"/>
                          <a:pt x="328279" y="425566"/>
                        </a:cubicBezTo>
                        <a:cubicBezTo>
                          <a:pt x="213582" y="399810"/>
                          <a:pt x="-6249" y="346089"/>
                          <a:pt x="136" y="205868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40000">
                        <a:schemeClr val="accent1">
                          <a:lumMod val="45000"/>
                          <a:lumOff val="55000"/>
                        </a:schemeClr>
                      </a:gs>
                      <a:gs pos="7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ln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6" name="Oval 45">
                    <a:extLst>
                      <a:ext uri="{FF2B5EF4-FFF2-40B4-BE49-F238E27FC236}">
                        <a16:creationId xmlns:a16="http://schemas.microsoft.com/office/drawing/2014/main" id="{3BD1002E-0909-45B5-A5AB-34F63074BD7C}"/>
                      </a:ext>
                    </a:extLst>
                  </p:cNvPr>
                  <p:cNvSpPr/>
                  <p:nvPr/>
                </p:nvSpPr>
                <p:spPr>
                  <a:xfrm rot="20359998">
                    <a:off x="6988986" y="4830986"/>
                    <a:ext cx="977814" cy="433072"/>
                  </a:xfrm>
                  <a:custGeom>
                    <a:avLst/>
                    <a:gdLst>
                      <a:gd name="connsiteX0" fmla="*/ 0 w 610317"/>
                      <a:gd name="connsiteY0" fmla="*/ 190668 h 381335"/>
                      <a:gd name="connsiteX1" fmla="*/ 305159 w 610317"/>
                      <a:gd name="connsiteY1" fmla="*/ 0 h 381335"/>
                      <a:gd name="connsiteX2" fmla="*/ 610318 w 610317"/>
                      <a:gd name="connsiteY2" fmla="*/ 190668 h 381335"/>
                      <a:gd name="connsiteX3" fmla="*/ 305159 w 610317"/>
                      <a:gd name="connsiteY3" fmla="*/ 381336 h 381335"/>
                      <a:gd name="connsiteX4" fmla="*/ 0 w 610317"/>
                      <a:gd name="connsiteY4" fmla="*/ 190668 h 381335"/>
                      <a:gd name="connsiteX0" fmla="*/ 0 w 855740"/>
                      <a:gd name="connsiteY0" fmla="*/ 195040 h 387027"/>
                      <a:gd name="connsiteX1" fmla="*/ 305159 w 855740"/>
                      <a:gd name="connsiteY1" fmla="*/ 4372 h 387027"/>
                      <a:gd name="connsiteX2" fmla="*/ 855740 w 855740"/>
                      <a:gd name="connsiteY2" fmla="*/ 111159 h 387027"/>
                      <a:gd name="connsiteX3" fmla="*/ 305159 w 855740"/>
                      <a:gd name="connsiteY3" fmla="*/ 385708 h 387027"/>
                      <a:gd name="connsiteX4" fmla="*/ 0 w 855740"/>
                      <a:gd name="connsiteY4" fmla="*/ 195040 h 387027"/>
                      <a:gd name="connsiteX0" fmla="*/ 0 w 867007"/>
                      <a:gd name="connsiteY0" fmla="*/ 192414 h 388757"/>
                      <a:gd name="connsiteX1" fmla="*/ 305159 w 867007"/>
                      <a:gd name="connsiteY1" fmla="*/ 1746 h 388757"/>
                      <a:gd name="connsiteX2" fmla="*/ 855740 w 867007"/>
                      <a:gd name="connsiteY2" fmla="*/ 108533 h 388757"/>
                      <a:gd name="connsiteX3" fmla="*/ 665201 w 867007"/>
                      <a:gd name="connsiteY3" fmla="*/ 317920 h 388757"/>
                      <a:gd name="connsiteX4" fmla="*/ 305159 w 867007"/>
                      <a:gd name="connsiteY4" fmla="*/ 383082 h 388757"/>
                      <a:gd name="connsiteX5" fmla="*/ 0 w 867007"/>
                      <a:gd name="connsiteY5" fmla="*/ 192414 h 388757"/>
                      <a:gd name="connsiteX0" fmla="*/ 0 w 870602"/>
                      <a:gd name="connsiteY0" fmla="*/ 197251 h 393594"/>
                      <a:gd name="connsiteX1" fmla="*/ 305159 w 870602"/>
                      <a:gd name="connsiteY1" fmla="*/ 6583 h 393594"/>
                      <a:gd name="connsiteX2" fmla="*/ 859545 w 870602"/>
                      <a:gd name="connsiteY2" fmla="*/ 67298 h 393594"/>
                      <a:gd name="connsiteX3" fmla="*/ 665201 w 870602"/>
                      <a:gd name="connsiteY3" fmla="*/ 322757 h 393594"/>
                      <a:gd name="connsiteX4" fmla="*/ 305159 w 870602"/>
                      <a:gd name="connsiteY4" fmla="*/ 387919 h 393594"/>
                      <a:gd name="connsiteX5" fmla="*/ 0 w 870602"/>
                      <a:gd name="connsiteY5" fmla="*/ 197251 h 393594"/>
                      <a:gd name="connsiteX0" fmla="*/ 0 w 893586"/>
                      <a:gd name="connsiteY0" fmla="*/ 166362 h 393566"/>
                      <a:gd name="connsiteX1" fmla="*/ 328143 w 893586"/>
                      <a:gd name="connsiteY1" fmla="*/ 4724 h 393566"/>
                      <a:gd name="connsiteX2" fmla="*/ 882529 w 893586"/>
                      <a:gd name="connsiteY2" fmla="*/ 65439 h 393566"/>
                      <a:gd name="connsiteX3" fmla="*/ 688185 w 893586"/>
                      <a:gd name="connsiteY3" fmla="*/ 320898 h 393566"/>
                      <a:gd name="connsiteX4" fmla="*/ 328143 w 893586"/>
                      <a:gd name="connsiteY4" fmla="*/ 386060 h 393566"/>
                      <a:gd name="connsiteX5" fmla="*/ 0 w 893586"/>
                      <a:gd name="connsiteY5" fmla="*/ 166362 h 393566"/>
                      <a:gd name="connsiteX0" fmla="*/ 136 w 893722"/>
                      <a:gd name="connsiteY0" fmla="*/ 166362 h 393566"/>
                      <a:gd name="connsiteX1" fmla="*/ 328279 w 893722"/>
                      <a:gd name="connsiteY1" fmla="*/ 4724 h 393566"/>
                      <a:gd name="connsiteX2" fmla="*/ 882665 w 893722"/>
                      <a:gd name="connsiteY2" fmla="*/ 65439 h 393566"/>
                      <a:gd name="connsiteX3" fmla="*/ 688321 w 893722"/>
                      <a:gd name="connsiteY3" fmla="*/ 320898 h 393566"/>
                      <a:gd name="connsiteX4" fmla="*/ 328279 w 893722"/>
                      <a:gd name="connsiteY4" fmla="*/ 386060 h 393566"/>
                      <a:gd name="connsiteX5" fmla="*/ 136 w 893722"/>
                      <a:gd name="connsiteY5" fmla="*/ 166362 h 393566"/>
                      <a:gd name="connsiteX0" fmla="*/ 136 w 912470"/>
                      <a:gd name="connsiteY0" fmla="*/ 169714 h 396918"/>
                      <a:gd name="connsiteX1" fmla="*/ 328279 w 912470"/>
                      <a:gd name="connsiteY1" fmla="*/ 8076 h 396918"/>
                      <a:gd name="connsiteX2" fmla="*/ 902392 w 912470"/>
                      <a:gd name="connsiteY2" fmla="*/ 52478 h 396918"/>
                      <a:gd name="connsiteX3" fmla="*/ 688321 w 912470"/>
                      <a:gd name="connsiteY3" fmla="*/ 324250 h 396918"/>
                      <a:gd name="connsiteX4" fmla="*/ 328279 w 912470"/>
                      <a:gd name="connsiteY4" fmla="*/ 389412 h 396918"/>
                      <a:gd name="connsiteX5" fmla="*/ 136 w 912470"/>
                      <a:gd name="connsiteY5" fmla="*/ 169714 h 396918"/>
                      <a:gd name="connsiteX0" fmla="*/ 136 w 946823"/>
                      <a:gd name="connsiteY0" fmla="*/ 187815 h 415019"/>
                      <a:gd name="connsiteX1" fmla="*/ 328279 w 946823"/>
                      <a:gd name="connsiteY1" fmla="*/ 26177 h 415019"/>
                      <a:gd name="connsiteX2" fmla="*/ 938145 w 946823"/>
                      <a:gd name="connsiteY2" fmla="*/ 29772 h 415019"/>
                      <a:gd name="connsiteX3" fmla="*/ 688321 w 946823"/>
                      <a:gd name="connsiteY3" fmla="*/ 342351 h 415019"/>
                      <a:gd name="connsiteX4" fmla="*/ 328279 w 946823"/>
                      <a:gd name="connsiteY4" fmla="*/ 407513 h 415019"/>
                      <a:gd name="connsiteX5" fmla="*/ 136 w 946823"/>
                      <a:gd name="connsiteY5" fmla="*/ 187815 h 415019"/>
                      <a:gd name="connsiteX0" fmla="*/ 136 w 938892"/>
                      <a:gd name="connsiteY0" fmla="*/ 181498 h 408702"/>
                      <a:gd name="connsiteX1" fmla="*/ 328279 w 938892"/>
                      <a:gd name="connsiteY1" fmla="*/ 19860 h 408702"/>
                      <a:gd name="connsiteX2" fmla="*/ 756548 w 938892"/>
                      <a:gd name="connsiteY2" fmla="*/ 29217 h 408702"/>
                      <a:gd name="connsiteX3" fmla="*/ 938145 w 938892"/>
                      <a:gd name="connsiteY3" fmla="*/ 23455 h 408702"/>
                      <a:gd name="connsiteX4" fmla="*/ 688321 w 938892"/>
                      <a:gd name="connsiteY4" fmla="*/ 336034 h 408702"/>
                      <a:gd name="connsiteX5" fmla="*/ 328279 w 938892"/>
                      <a:gd name="connsiteY5" fmla="*/ 401196 h 408702"/>
                      <a:gd name="connsiteX6" fmla="*/ 136 w 938892"/>
                      <a:gd name="connsiteY6" fmla="*/ 181498 h 408702"/>
                      <a:gd name="connsiteX0" fmla="*/ 136 w 938892"/>
                      <a:gd name="connsiteY0" fmla="*/ 181498 h 408702"/>
                      <a:gd name="connsiteX1" fmla="*/ 328279 w 938892"/>
                      <a:gd name="connsiteY1" fmla="*/ 19860 h 408702"/>
                      <a:gd name="connsiteX2" fmla="*/ 756548 w 938892"/>
                      <a:gd name="connsiteY2" fmla="*/ 29217 h 408702"/>
                      <a:gd name="connsiteX3" fmla="*/ 938145 w 938892"/>
                      <a:gd name="connsiteY3" fmla="*/ 23455 h 408702"/>
                      <a:gd name="connsiteX4" fmla="*/ 688321 w 938892"/>
                      <a:gd name="connsiteY4" fmla="*/ 336034 h 408702"/>
                      <a:gd name="connsiteX5" fmla="*/ 328279 w 938892"/>
                      <a:gd name="connsiteY5" fmla="*/ 401196 h 408702"/>
                      <a:gd name="connsiteX6" fmla="*/ 136 w 938892"/>
                      <a:gd name="connsiteY6" fmla="*/ 181498 h 408702"/>
                      <a:gd name="connsiteX0" fmla="*/ 136 w 938892"/>
                      <a:gd name="connsiteY0" fmla="*/ 181498 h 408702"/>
                      <a:gd name="connsiteX1" fmla="*/ 328279 w 938892"/>
                      <a:gd name="connsiteY1" fmla="*/ 19860 h 408702"/>
                      <a:gd name="connsiteX2" fmla="*/ 756548 w 938892"/>
                      <a:gd name="connsiteY2" fmla="*/ 29217 h 408702"/>
                      <a:gd name="connsiteX3" fmla="*/ 938145 w 938892"/>
                      <a:gd name="connsiteY3" fmla="*/ 23455 h 408702"/>
                      <a:gd name="connsiteX4" fmla="*/ 688321 w 938892"/>
                      <a:gd name="connsiteY4" fmla="*/ 336034 h 408702"/>
                      <a:gd name="connsiteX5" fmla="*/ 328279 w 938892"/>
                      <a:gd name="connsiteY5" fmla="*/ 401196 h 408702"/>
                      <a:gd name="connsiteX6" fmla="*/ 136 w 938892"/>
                      <a:gd name="connsiteY6" fmla="*/ 181498 h 408702"/>
                      <a:gd name="connsiteX0" fmla="*/ 136 w 939782"/>
                      <a:gd name="connsiteY0" fmla="*/ 181498 h 408702"/>
                      <a:gd name="connsiteX1" fmla="*/ 328279 w 939782"/>
                      <a:gd name="connsiteY1" fmla="*/ 19860 h 408702"/>
                      <a:gd name="connsiteX2" fmla="*/ 756548 w 939782"/>
                      <a:gd name="connsiteY2" fmla="*/ 29217 h 408702"/>
                      <a:gd name="connsiteX3" fmla="*/ 938145 w 939782"/>
                      <a:gd name="connsiteY3" fmla="*/ 23455 h 408702"/>
                      <a:gd name="connsiteX4" fmla="*/ 688321 w 939782"/>
                      <a:gd name="connsiteY4" fmla="*/ 336034 h 408702"/>
                      <a:gd name="connsiteX5" fmla="*/ 328279 w 939782"/>
                      <a:gd name="connsiteY5" fmla="*/ 401196 h 408702"/>
                      <a:gd name="connsiteX6" fmla="*/ 136 w 939782"/>
                      <a:gd name="connsiteY6" fmla="*/ 181498 h 408702"/>
                      <a:gd name="connsiteX0" fmla="*/ 136 w 957115"/>
                      <a:gd name="connsiteY0" fmla="*/ 189708 h 416912"/>
                      <a:gd name="connsiteX1" fmla="*/ 328279 w 957115"/>
                      <a:gd name="connsiteY1" fmla="*/ 28070 h 416912"/>
                      <a:gd name="connsiteX2" fmla="*/ 756548 w 957115"/>
                      <a:gd name="connsiteY2" fmla="*/ 37427 h 416912"/>
                      <a:gd name="connsiteX3" fmla="*/ 955630 w 957115"/>
                      <a:gd name="connsiteY3" fmla="*/ 21293 h 416912"/>
                      <a:gd name="connsiteX4" fmla="*/ 688321 w 957115"/>
                      <a:gd name="connsiteY4" fmla="*/ 344244 h 416912"/>
                      <a:gd name="connsiteX5" fmla="*/ 328279 w 957115"/>
                      <a:gd name="connsiteY5" fmla="*/ 409406 h 416912"/>
                      <a:gd name="connsiteX6" fmla="*/ 136 w 957115"/>
                      <a:gd name="connsiteY6" fmla="*/ 189708 h 416912"/>
                      <a:gd name="connsiteX0" fmla="*/ 136 w 957115"/>
                      <a:gd name="connsiteY0" fmla="*/ 189708 h 416912"/>
                      <a:gd name="connsiteX1" fmla="*/ 328279 w 957115"/>
                      <a:gd name="connsiteY1" fmla="*/ 28070 h 416912"/>
                      <a:gd name="connsiteX2" fmla="*/ 756548 w 957115"/>
                      <a:gd name="connsiteY2" fmla="*/ 37427 h 416912"/>
                      <a:gd name="connsiteX3" fmla="*/ 955630 w 957115"/>
                      <a:gd name="connsiteY3" fmla="*/ 21293 h 416912"/>
                      <a:gd name="connsiteX4" fmla="*/ 688321 w 957115"/>
                      <a:gd name="connsiteY4" fmla="*/ 344244 h 416912"/>
                      <a:gd name="connsiteX5" fmla="*/ 328279 w 957115"/>
                      <a:gd name="connsiteY5" fmla="*/ 409406 h 416912"/>
                      <a:gd name="connsiteX6" fmla="*/ 136 w 957115"/>
                      <a:gd name="connsiteY6" fmla="*/ 189708 h 416912"/>
                      <a:gd name="connsiteX0" fmla="*/ 136 w 957115"/>
                      <a:gd name="connsiteY0" fmla="*/ 189708 h 416912"/>
                      <a:gd name="connsiteX1" fmla="*/ 328279 w 957115"/>
                      <a:gd name="connsiteY1" fmla="*/ 28070 h 416912"/>
                      <a:gd name="connsiteX2" fmla="*/ 756548 w 957115"/>
                      <a:gd name="connsiteY2" fmla="*/ 37427 h 416912"/>
                      <a:gd name="connsiteX3" fmla="*/ 955630 w 957115"/>
                      <a:gd name="connsiteY3" fmla="*/ 21293 h 416912"/>
                      <a:gd name="connsiteX4" fmla="*/ 688321 w 957115"/>
                      <a:gd name="connsiteY4" fmla="*/ 344244 h 416912"/>
                      <a:gd name="connsiteX5" fmla="*/ 328279 w 957115"/>
                      <a:gd name="connsiteY5" fmla="*/ 409406 h 416912"/>
                      <a:gd name="connsiteX6" fmla="*/ 136 w 957115"/>
                      <a:gd name="connsiteY6" fmla="*/ 189708 h 416912"/>
                      <a:gd name="connsiteX0" fmla="*/ 136 w 977814"/>
                      <a:gd name="connsiteY0" fmla="*/ 205868 h 433072"/>
                      <a:gd name="connsiteX1" fmla="*/ 328279 w 977814"/>
                      <a:gd name="connsiteY1" fmla="*/ 44230 h 433072"/>
                      <a:gd name="connsiteX2" fmla="*/ 756548 w 977814"/>
                      <a:gd name="connsiteY2" fmla="*/ 53587 h 433072"/>
                      <a:gd name="connsiteX3" fmla="*/ 976477 w 977814"/>
                      <a:gd name="connsiteY3" fmla="*/ 18170 h 433072"/>
                      <a:gd name="connsiteX4" fmla="*/ 688321 w 977814"/>
                      <a:gd name="connsiteY4" fmla="*/ 360404 h 433072"/>
                      <a:gd name="connsiteX5" fmla="*/ 328279 w 977814"/>
                      <a:gd name="connsiteY5" fmla="*/ 425566 h 433072"/>
                      <a:gd name="connsiteX6" fmla="*/ 136 w 977814"/>
                      <a:gd name="connsiteY6" fmla="*/ 205868 h 4330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977814" h="433072">
                        <a:moveTo>
                          <a:pt x="136" y="205868"/>
                        </a:moveTo>
                        <a:cubicBezTo>
                          <a:pt x="6521" y="65647"/>
                          <a:pt x="205572" y="60698"/>
                          <a:pt x="328279" y="44230"/>
                        </a:cubicBezTo>
                        <a:cubicBezTo>
                          <a:pt x="450986" y="27762"/>
                          <a:pt x="654904" y="52988"/>
                          <a:pt x="756548" y="53587"/>
                        </a:cubicBezTo>
                        <a:cubicBezTo>
                          <a:pt x="858192" y="54186"/>
                          <a:pt x="986372" y="-38048"/>
                          <a:pt x="976477" y="18170"/>
                        </a:cubicBezTo>
                        <a:cubicBezTo>
                          <a:pt x="995665" y="24278"/>
                          <a:pt x="803851" y="323611"/>
                          <a:pt x="688321" y="360404"/>
                        </a:cubicBezTo>
                        <a:cubicBezTo>
                          <a:pt x="596558" y="406162"/>
                          <a:pt x="442977" y="451322"/>
                          <a:pt x="328279" y="425566"/>
                        </a:cubicBezTo>
                        <a:cubicBezTo>
                          <a:pt x="213582" y="399810"/>
                          <a:pt x="-6249" y="346089"/>
                          <a:pt x="136" y="205868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40000">
                        <a:schemeClr val="accent1">
                          <a:lumMod val="45000"/>
                          <a:lumOff val="55000"/>
                        </a:schemeClr>
                      </a:gs>
                      <a:gs pos="7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ln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34" name="Group 33">
                    <a:extLst>
                      <a:ext uri="{FF2B5EF4-FFF2-40B4-BE49-F238E27FC236}">
                        <a16:creationId xmlns:a16="http://schemas.microsoft.com/office/drawing/2014/main" id="{EB6EE782-95E5-44DF-B561-40B2C939C527}"/>
                      </a:ext>
                    </a:extLst>
                  </p:cNvPr>
                  <p:cNvGrpSpPr/>
                  <p:nvPr/>
                </p:nvGrpSpPr>
                <p:grpSpPr>
                  <a:xfrm>
                    <a:off x="7705725" y="4111491"/>
                    <a:ext cx="342900" cy="319535"/>
                    <a:chOff x="7705725" y="4111491"/>
                    <a:chExt cx="342900" cy="319535"/>
                  </a:xfrm>
                </p:grpSpPr>
                <p:sp>
                  <p:nvSpPr>
                    <p:cNvPr id="28" name="Freeform: Shape 27">
                      <a:extLst>
                        <a:ext uri="{FF2B5EF4-FFF2-40B4-BE49-F238E27FC236}">
                          <a16:creationId xmlns:a16="http://schemas.microsoft.com/office/drawing/2014/main" id="{FF8939D4-397E-4119-A298-B08FF1FC868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877175" y="4111491"/>
                      <a:ext cx="171450" cy="127133"/>
                    </a:xfrm>
                    <a:custGeom>
                      <a:avLst/>
                      <a:gdLst>
                        <a:gd name="connsiteX0" fmla="*/ 171450 w 171450"/>
                        <a:gd name="connsiteY0" fmla="*/ 0 h 107950"/>
                        <a:gd name="connsiteX1" fmla="*/ 98425 w 171450"/>
                        <a:gd name="connsiteY1" fmla="*/ 22225 h 107950"/>
                        <a:gd name="connsiteX2" fmla="*/ 47625 w 171450"/>
                        <a:gd name="connsiteY2" fmla="*/ 82550 h 107950"/>
                        <a:gd name="connsiteX3" fmla="*/ 0 w 171450"/>
                        <a:gd name="connsiteY3" fmla="*/ 107950 h 107950"/>
                        <a:gd name="connsiteX4" fmla="*/ 0 w 171450"/>
                        <a:gd name="connsiteY4" fmla="*/ 107950 h 107950"/>
                        <a:gd name="connsiteX5" fmla="*/ 0 w 171450"/>
                        <a:gd name="connsiteY5" fmla="*/ 107950 h 107950"/>
                        <a:gd name="connsiteX0" fmla="*/ 171450 w 171450"/>
                        <a:gd name="connsiteY0" fmla="*/ 10609 h 118559"/>
                        <a:gd name="connsiteX1" fmla="*/ 114300 w 171450"/>
                        <a:gd name="connsiteY1" fmla="*/ 4259 h 118559"/>
                        <a:gd name="connsiteX2" fmla="*/ 47625 w 171450"/>
                        <a:gd name="connsiteY2" fmla="*/ 93159 h 118559"/>
                        <a:gd name="connsiteX3" fmla="*/ 0 w 171450"/>
                        <a:gd name="connsiteY3" fmla="*/ 118559 h 118559"/>
                        <a:gd name="connsiteX4" fmla="*/ 0 w 171450"/>
                        <a:gd name="connsiteY4" fmla="*/ 118559 h 118559"/>
                        <a:gd name="connsiteX5" fmla="*/ 0 w 171450"/>
                        <a:gd name="connsiteY5" fmla="*/ 118559 h 118559"/>
                        <a:gd name="connsiteX0" fmla="*/ 171450 w 171450"/>
                        <a:gd name="connsiteY0" fmla="*/ 19183 h 127133"/>
                        <a:gd name="connsiteX1" fmla="*/ 114300 w 171450"/>
                        <a:gd name="connsiteY1" fmla="*/ 3308 h 127133"/>
                        <a:gd name="connsiteX2" fmla="*/ 47625 w 171450"/>
                        <a:gd name="connsiteY2" fmla="*/ 101733 h 127133"/>
                        <a:gd name="connsiteX3" fmla="*/ 0 w 171450"/>
                        <a:gd name="connsiteY3" fmla="*/ 127133 h 127133"/>
                        <a:gd name="connsiteX4" fmla="*/ 0 w 171450"/>
                        <a:gd name="connsiteY4" fmla="*/ 127133 h 127133"/>
                        <a:gd name="connsiteX5" fmla="*/ 0 w 171450"/>
                        <a:gd name="connsiteY5" fmla="*/ 127133 h 127133"/>
                        <a:gd name="connsiteX0" fmla="*/ 171450 w 171450"/>
                        <a:gd name="connsiteY0" fmla="*/ 19183 h 127133"/>
                        <a:gd name="connsiteX1" fmla="*/ 114300 w 171450"/>
                        <a:gd name="connsiteY1" fmla="*/ 3308 h 127133"/>
                        <a:gd name="connsiteX2" fmla="*/ 47625 w 171450"/>
                        <a:gd name="connsiteY2" fmla="*/ 101733 h 127133"/>
                        <a:gd name="connsiteX3" fmla="*/ 0 w 171450"/>
                        <a:gd name="connsiteY3" fmla="*/ 127133 h 127133"/>
                        <a:gd name="connsiteX4" fmla="*/ 0 w 171450"/>
                        <a:gd name="connsiteY4" fmla="*/ 127133 h 127133"/>
                        <a:gd name="connsiteX5" fmla="*/ 0 w 171450"/>
                        <a:gd name="connsiteY5" fmla="*/ 127133 h 12713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71450" h="127133">
                          <a:moveTo>
                            <a:pt x="171450" y="19183"/>
                          </a:moveTo>
                          <a:cubicBezTo>
                            <a:pt x="145256" y="23416"/>
                            <a:pt x="134938" y="-10450"/>
                            <a:pt x="114300" y="3308"/>
                          </a:cubicBezTo>
                          <a:cubicBezTo>
                            <a:pt x="93662" y="17066"/>
                            <a:pt x="73025" y="87446"/>
                            <a:pt x="47625" y="101733"/>
                          </a:cubicBezTo>
                          <a:cubicBezTo>
                            <a:pt x="22225" y="116020"/>
                            <a:pt x="0" y="127133"/>
                            <a:pt x="0" y="127133"/>
                          </a:cubicBezTo>
                          <a:lnTo>
                            <a:pt x="0" y="127133"/>
                          </a:lnTo>
                          <a:lnTo>
                            <a:pt x="0" y="127133"/>
                          </a:lnTo>
                        </a:path>
                      </a:pathLst>
                    </a:custGeom>
                    <a:noFill/>
                    <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9" name="Freeform: Shape 28">
                      <a:extLst>
                        <a:ext uri="{FF2B5EF4-FFF2-40B4-BE49-F238E27FC236}">
                          <a16:creationId xmlns:a16="http://schemas.microsoft.com/office/drawing/2014/main" id="{8B9E930A-C7E9-452B-BD35-46AE7C31FF0E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7705725" y="4111491"/>
                      <a:ext cx="171450" cy="127133"/>
                    </a:xfrm>
                    <a:custGeom>
                      <a:avLst/>
                      <a:gdLst>
                        <a:gd name="connsiteX0" fmla="*/ 171450 w 171450"/>
                        <a:gd name="connsiteY0" fmla="*/ 0 h 107950"/>
                        <a:gd name="connsiteX1" fmla="*/ 98425 w 171450"/>
                        <a:gd name="connsiteY1" fmla="*/ 22225 h 107950"/>
                        <a:gd name="connsiteX2" fmla="*/ 47625 w 171450"/>
                        <a:gd name="connsiteY2" fmla="*/ 82550 h 107950"/>
                        <a:gd name="connsiteX3" fmla="*/ 0 w 171450"/>
                        <a:gd name="connsiteY3" fmla="*/ 107950 h 107950"/>
                        <a:gd name="connsiteX4" fmla="*/ 0 w 171450"/>
                        <a:gd name="connsiteY4" fmla="*/ 107950 h 107950"/>
                        <a:gd name="connsiteX5" fmla="*/ 0 w 171450"/>
                        <a:gd name="connsiteY5" fmla="*/ 107950 h 107950"/>
                        <a:gd name="connsiteX0" fmla="*/ 171450 w 171450"/>
                        <a:gd name="connsiteY0" fmla="*/ 10609 h 118559"/>
                        <a:gd name="connsiteX1" fmla="*/ 114300 w 171450"/>
                        <a:gd name="connsiteY1" fmla="*/ 4259 h 118559"/>
                        <a:gd name="connsiteX2" fmla="*/ 47625 w 171450"/>
                        <a:gd name="connsiteY2" fmla="*/ 93159 h 118559"/>
                        <a:gd name="connsiteX3" fmla="*/ 0 w 171450"/>
                        <a:gd name="connsiteY3" fmla="*/ 118559 h 118559"/>
                        <a:gd name="connsiteX4" fmla="*/ 0 w 171450"/>
                        <a:gd name="connsiteY4" fmla="*/ 118559 h 118559"/>
                        <a:gd name="connsiteX5" fmla="*/ 0 w 171450"/>
                        <a:gd name="connsiteY5" fmla="*/ 118559 h 118559"/>
                        <a:gd name="connsiteX0" fmla="*/ 171450 w 171450"/>
                        <a:gd name="connsiteY0" fmla="*/ 19183 h 127133"/>
                        <a:gd name="connsiteX1" fmla="*/ 114300 w 171450"/>
                        <a:gd name="connsiteY1" fmla="*/ 3308 h 127133"/>
                        <a:gd name="connsiteX2" fmla="*/ 47625 w 171450"/>
                        <a:gd name="connsiteY2" fmla="*/ 101733 h 127133"/>
                        <a:gd name="connsiteX3" fmla="*/ 0 w 171450"/>
                        <a:gd name="connsiteY3" fmla="*/ 127133 h 127133"/>
                        <a:gd name="connsiteX4" fmla="*/ 0 w 171450"/>
                        <a:gd name="connsiteY4" fmla="*/ 127133 h 127133"/>
                        <a:gd name="connsiteX5" fmla="*/ 0 w 171450"/>
                        <a:gd name="connsiteY5" fmla="*/ 127133 h 127133"/>
                        <a:gd name="connsiteX0" fmla="*/ 171450 w 171450"/>
                        <a:gd name="connsiteY0" fmla="*/ 19183 h 127133"/>
                        <a:gd name="connsiteX1" fmla="*/ 114300 w 171450"/>
                        <a:gd name="connsiteY1" fmla="*/ 3308 h 127133"/>
                        <a:gd name="connsiteX2" fmla="*/ 47625 w 171450"/>
                        <a:gd name="connsiteY2" fmla="*/ 101733 h 127133"/>
                        <a:gd name="connsiteX3" fmla="*/ 0 w 171450"/>
                        <a:gd name="connsiteY3" fmla="*/ 127133 h 127133"/>
                        <a:gd name="connsiteX4" fmla="*/ 0 w 171450"/>
                        <a:gd name="connsiteY4" fmla="*/ 127133 h 127133"/>
                        <a:gd name="connsiteX5" fmla="*/ 0 w 171450"/>
                        <a:gd name="connsiteY5" fmla="*/ 127133 h 12713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71450" h="127133">
                          <a:moveTo>
                            <a:pt x="171450" y="19183"/>
                          </a:moveTo>
                          <a:cubicBezTo>
                            <a:pt x="145256" y="23416"/>
                            <a:pt x="134938" y="-10450"/>
                            <a:pt x="114300" y="3308"/>
                          </a:cubicBezTo>
                          <a:cubicBezTo>
                            <a:pt x="93662" y="17066"/>
                            <a:pt x="73025" y="87446"/>
                            <a:pt x="47625" y="101733"/>
                          </a:cubicBezTo>
                          <a:cubicBezTo>
                            <a:pt x="22225" y="116020"/>
                            <a:pt x="0" y="127133"/>
                            <a:pt x="0" y="127133"/>
                          </a:cubicBezTo>
                          <a:lnTo>
                            <a:pt x="0" y="127133"/>
                          </a:lnTo>
                          <a:lnTo>
                            <a:pt x="0" y="127133"/>
                          </a:lnTo>
                        </a:path>
                      </a:pathLst>
                    </a:custGeom>
                    <a:noFill/>
                    <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3" name="Isosceles Triangle 32">
                      <a:extLst>
                        <a:ext uri="{FF2B5EF4-FFF2-40B4-BE49-F238E27FC236}">
                          <a16:creationId xmlns:a16="http://schemas.microsoft.com/office/drawing/2014/main" id="{8846794C-B937-44A9-99CF-CB817D7688F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817968" y="4326054"/>
                      <a:ext cx="125122" cy="95103"/>
                    </a:xfrm>
                    <a:prstGeom prst="triangle">
                      <a:avLst/>
                    </a:prstGeom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40000">
                          <a:schemeClr val="accent1">
                            <a:lumMod val="45000"/>
                            <a:lumOff val="55000"/>
                          </a:schemeClr>
                        </a:gs>
                        <a:gs pos="7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  <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2" name="Oval 31">
                      <a:extLst>
                        <a:ext uri="{FF2B5EF4-FFF2-40B4-BE49-F238E27FC236}">
                          <a16:creationId xmlns:a16="http://schemas.microsoft.com/office/drawing/2014/main" id="{E6BA2186-395D-4F57-8237-39AD502E7BA5}"/>
                        </a:ext>
                      </a:extLst>
                    </p:cNvPr>
                    <p:cNvSpPr/>
                    <p:nvPr/>
                  </p:nvSpPr>
                  <p:spPr>
                    <a:xfrm rot="2236838" flipH="1">
                      <a:off x="7740116" y="4252497"/>
                      <a:ext cx="121630" cy="178529"/>
                    </a:xfrm>
                    <a:prstGeom prst="ellipse">
                      <a:avLst/>
                    </a:prstGeom>
                    <a:solidFill>
                      <a:srgbClr val="B1293E"/>
                    </a:solidFill>
                    <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1" name="Oval 30">
                      <a:extLst>
                        <a:ext uri="{FF2B5EF4-FFF2-40B4-BE49-F238E27FC236}">
                          <a16:creationId xmlns:a16="http://schemas.microsoft.com/office/drawing/2014/main" id="{0B5F556B-5751-439A-ACB9-0BBF96FDD89F}"/>
                        </a:ext>
                      </a:extLst>
                    </p:cNvPr>
                    <p:cNvSpPr/>
                    <p:nvPr/>
                  </p:nvSpPr>
                  <p:spPr>
                    <a:xfrm rot="19363162">
                      <a:off x="7885668" y="4251619"/>
                      <a:ext cx="121630" cy="178529"/>
                    </a:xfrm>
                    <a:prstGeom prst="ellipse">
                      <a:avLst/>
                    </a:prstGeom>
                    <a:solidFill>
                      <a:srgbClr val="B1293E"/>
                    </a:solidFill>
                    <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45" name="Group 44">
                    <a:extLst>
                      <a:ext uri="{FF2B5EF4-FFF2-40B4-BE49-F238E27FC236}">
                        <a16:creationId xmlns:a16="http://schemas.microsoft.com/office/drawing/2014/main" id="{B283109F-AA5C-4F9D-B653-BAE548135B18}"/>
                      </a:ext>
                    </a:extLst>
                  </p:cNvPr>
                  <p:cNvGrpSpPr/>
                  <p:nvPr/>
                </p:nvGrpSpPr>
                <p:grpSpPr>
                  <a:xfrm>
                    <a:off x="6579588" y="4321689"/>
                    <a:ext cx="2616644" cy="475923"/>
                    <a:chOff x="6579588" y="4321689"/>
                    <a:chExt cx="2616644" cy="475923"/>
                  </a:xfrm>
                </p:grpSpPr>
                <p:sp>
                  <p:nvSpPr>
                    <p:cNvPr id="60" name="Oval 42">
                      <a:extLst>
                        <a:ext uri="{FF2B5EF4-FFF2-40B4-BE49-F238E27FC236}">
                          <a16:creationId xmlns:a16="http://schemas.microsoft.com/office/drawing/2014/main" id="{923A2899-0B98-41F6-A61D-95C36E14CEC2}"/>
                        </a:ext>
                      </a:extLst>
                    </p:cNvPr>
                    <p:cNvSpPr/>
                    <p:nvPr/>
                  </p:nvSpPr>
                  <p:spPr>
                    <a:xfrm rot="20047728">
                      <a:off x="7954988" y="4324915"/>
                      <a:ext cx="1241244" cy="472697"/>
                    </a:xfrm>
                    <a:custGeom>
                      <a:avLst/>
                      <a:gdLst>
                        <a:gd name="connsiteX0" fmla="*/ 0 w 885825"/>
                        <a:gd name="connsiteY0" fmla="*/ 229963 h 459926"/>
                        <a:gd name="connsiteX1" fmla="*/ 442913 w 885825"/>
                        <a:gd name="connsiteY1" fmla="*/ 0 h 459926"/>
                        <a:gd name="connsiteX2" fmla="*/ 885826 w 885825"/>
                        <a:gd name="connsiteY2" fmla="*/ 229963 h 459926"/>
                        <a:gd name="connsiteX3" fmla="*/ 442913 w 885825"/>
                        <a:gd name="connsiteY3" fmla="*/ 459926 h 459926"/>
                        <a:gd name="connsiteX4" fmla="*/ 0 w 885825"/>
                        <a:gd name="connsiteY4" fmla="*/ 229963 h 459926"/>
                        <a:gd name="connsiteX0" fmla="*/ 0 w 1080775"/>
                        <a:gd name="connsiteY0" fmla="*/ 98618 h 482771"/>
                        <a:gd name="connsiteX1" fmla="*/ 637862 w 1080775"/>
                        <a:gd name="connsiteY1" fmla="*/ 19655 h 482771"/>
                        <a:gd name="connsiteX2" fmla="*/ 1080775 w 1080775"/>
                        <a:gd name="connsiteY2" fmla="*/ 249618 h 482771"/>
                        <a:gd name="connsiteX3" fmla="*/ 637862 w 1080775"/>
                        <a:gd name="connsiteY3" fmla="*/ 479581 h 482771"/>
                        <a:gd name="connsiteX4" fmla="*/ 0 w 1080775"/>
                        <a:gd name="connsiteY4" fmla="*/ 98618 h 482771"/>
                        <a:gd name="connsiteX0" fmla="*/ 864 w 1081639"/>
                        <a:gd name="connsiteY0" fmla="*/ 95115 h 479268"/>
                        <a:gd name="connsiteX1" fmla="*/ 638726 w 1081639"/>
                        <a:gd name="connsiteY1" fmla="*/ 16152 h 479268"/>
                        <a:gd name="connsiteX2" fmla="*/ 1081639 w 1081639"/>
                        <a:gd name="connsiteY2" fmla="*/ 246115 h 479268"/>
                        <a:gd name="connsiteX3" fmla="*/ 638726 w 1081639"/>
                        <a:gd name="connsiteY3" fmla="*/ 476078 h 479268"/>
                        <a:gd name="connsiteX4" fmla="*/ 864 w 1081639"/>
                        <a:gd name="connsiteY4" fmla="*/ 95115 h 479268"/>
                        <a:gd name="connsiteX0" fmla="*/ 892 w 1179667"/>
                        <a:gd name="connsiteY0" fmla="*/ 95235 h 479482"/>
                        <a:gd name="connsiteX1" fmla="*/ 638754 w 1179667"/>
                        <a:gd name="connsiteY1" fmla="*/ 16272 h 479482"/>
                        <a:gd name="connsiteX2" fmla="*/ 1179667 w 1179667"/>
                        <a:gd name="connsiteY2" fmla="*/ 247888 h 479482"/>
                        <a:gd name="connsiteX3" fmla="*/ 638754 w 1179667"/>
                        <a:gd name="connsiteY3" fmla="*/ 476198 h 479482"/>
                        <a:gd name="connsiteX4" fmla="*/ 892 w 1179667"/>
                        <a:gd name="connsiteY4" fmla="*/ 95235 h 479482"/>
                        <a:gd name="connsiteX0" fmla="*/ 892 w 1179667"/>
                        <a:gd name="connsiteY0" fmla="*/ 95235 h 479482"/>
                        <a:gd name="connsiteX1" fmla="*/ 638754 w 1179667"/>
                        <a:gd name="connsiteY1" fmla="*/ 16272 h 479482"/>
                        <a:gd name="connsiteX2" fmla="*/ 1179667 w 1179667"/>
                        <a:gd name="connsiteY2" fmla="*/ 247888 h 479482"/>
                        <a:gd name="connsiteX3" fmla="*/ 638754 w 1179667"/>
                        <a:gd name="connsiteY3" fmla="*/ 476198 h 479482"/>
                        <a:gd name="connsiteX4" fmla="*/ 892 w 1179667"/>
                        <a:gd name="connsiteY4" fmla="*/ 95235 h 479482"/>
                        <a:gd name="connsiteX0" fmla="*/ 892 w 1179667"/>
                        <a:gd name="connsiteY0" fmla="*/ 95235 h 477484"/>
                        <a:gd name="connsiteX1" fmla="*/ 638754 w 1179667"/>
                        <a:gd name="connsiteY1" fmla="*/ 16272 h 477484"/>
                        <a:gd name="connsiteX2" fmla="*/ 1179667 w 1179667"/>
                        <a:gd name="connsiteY2" fmla="*/ 247888 h 477484"/>
                        <a:gd name="connsiteX3" fmla="*/ 638754 w 1179667"/>
                        <a:gd name="connsiteY3" fmla="*/ 476198 h 477484"/>
                        <a:gd name="connsiteX4" fmla="*/ 892 w 1179667"/>
                        <a:gd name="connsiteY4" fmla="*/ 95235 h 477484"/>
                        <a:gd name="connsiteX0" fmla="*/ 892 w 1179667"/>
                        <a:gd name="connsiteY0" fmla="*/ 95235 h 476728"/>
                        <a:gd name="connsiteX1" fmla="*/ 638754 w 1179667"/>
                        <a:gd name="connsiteY1" fmla="*/ 16272 h 476728"/>
                        <a:gd name="connsiteX2" fmla="*/ 1179667 w 1179667"/>
                        <a:gd name="connsiteY2" fmla="*/ 247888 h 476728"/>
                        <a:gd name="connsiteX3" fmla="*/ 638754 w 1179667"/>
                        <a:gd name="connsiteY3" fmla="*/ 476198 h 476728"/>
                        <a:gd name="connsiteX4" fmla="*/ 892 w 1179667"/>
                        <a:gd name="connsiteY4" fmla="*/ 95235 h 476728"/>
                        <a:gd name="connsiteX0" fmla="*/ 4 w 1178779"/>
                        <a:gd name="connsiteY0" fmla="*/ 88242 h 473827"/>
                        <a:gd name="connsiteX1" fmla="*/ 637866 w 1178779"/>
                        <a:gd name="connsiteY1" fmla="*/ 9279 h 473827"/>
                        <a:gd name="connsiteX2" fmla="*/ 1178779 w 1178779"/>
                        <a:gd name="connsiteY2" fmla="*/ 240895 h 473827"/>
                        <a:gd name="connsiteX3" fmla="*/ 646436 w 1178779"/>
                        <a:gd name="connsiteY3" fmla="*/ 473361 h 473827"/>
                        <a:gd name="connsiteX4" fmla="*/ 4 w 1178779"/>
                        <a:gd name="connsiteY4" fmla="*/ 88242 h 473827"/>
                        <a:gd name="connsiteX0" fmla="*/ 4 w 1178779"/>
                        <a:gd name="connsiteY0" fmla="*/ 88242 h 473827"/>
                        <a:gd name="connsiteX1" fmla="*/ 637866 w 1178779"/>
                        <a:gd name="connsiteY1" fmla="*/ 9279 h 473827"/>
                        <a:gd name="connsiteX2" fmla="*/ 1178779 w 1178779"/>
                        <a:gd name="connsiteY2" fmla="*/ 240895 h 473827"/>
                        <a:gd name="connsiteX3" fmla="*/ 646436 w 1178779"/>
                        <a:gd name="connsiteY3" fmla="*/ 473361 h 473827"/>
                        <a:gd name="connsiteX4" fmla="*/ 4 w 1178779"/>
                        <a:gd name="connsiteY4" fmla="*/ 88242 h 473827"/>
                        <a:gd name="connsiteX0" fmla="*/ 4 w 1178779"/>
                        <a:gd name="connsiteY0" fmla="*/ 88242 h 474812"/>
                        <a:gd name="connsiteX1" fmla="*/ 637866 w 1178779"/>
                        <a:gd name="connsiteY1" fmla="*/ 9279 h 474812"/>
                        <a:gd name="connsiteX2" fmla="*/ 1178779 w 1178779"/>
                        <a:gd name="connsiteY2" fmla="*/ 240895 h 474812"/>
                        <a:gd name="connsiteX3" fmla="*/ 646436 w 1178779"/>
                        <a:gd name="connsiteY3" fmla="*/ 473361 h 474812"/>
                        <a:gd name="connsiteX4" fmla="*/ 4 w 1178779"/>
                        <a:gd name="connsiteY4" fmla="*/ 88242 h 474812"/>
                        <a:gd name="connsiteX0" fmla="*/ 4 w 1178779"/>
                        <a:gd name="connsiteY0" fmla="*/ 88242 h 474539"/>
                        <a:gd name="connsiteX1" fmla="*/ 637866 w 1178779"/>
                        <a:gd name="connsiteY1" fmla="*/ 9279 h 474539"/>
                        <a:gd name="connsiteX2" fmla="*/ 1178779 w 1178779"/>
                        <a:gd name="connsiteY2" fmla="*/ 240895 h 474539"/>
                        <a:gd name="connsiteX3" fmla="*/ 646436 w 1178779"/>
                        <a:gd name="connsiteY3" fmla="*/ 473361 h 474539"/>
                        <a:gd name="connsiteX4" fmla="*/ 4 w 1178779"/>
                        <a:gd name="connsiteY4" fmla="*/ 88242 h 474539"/>
                        <a:gd name="connsiteX0" fmla="*/ 4 w 1178779"/>
                        <a:gd name="connsiteY0" fmla="*/ 88242 h 474539"/>
                        <a:gd name="connsiteX1" fmla="*/ 637866 w 1178779"/>
                        <a:gd name="connsiteY1" fmla="*/ 9279 h 474539"/>
                        <a:gd name="connsiteX2" fmla="*/ 1178779 w 1178779"/>
                        <a:gd name="connsiteY2" fmla="*/ 240895 h 474539"/>
                        <a:gd name="connsiteX3" fmla="*/ 646436 w 1178779"/>
                        <a:gd name="connsiteY3" fmla="*/ 473361 h 474539"/>
                        <a:gd name="connsiteX4" fmla="*/ 4 w 1178779"/>
                        <a:gd name="connsiteY4" fmla="*/ 88242 h 474539"/>
                        <a:gd name="connsiteX0" fmla="*/ 4 w 1195834"/>
                        <a:gd name="connsiteY0" fmla="*/ 88326 h 476639"/>
                        <a:gd name="connsiteX1" fmla="*/ 637866 w 1195834"/>
                        <a:gd name="connsiteY1" fmla="*/ 9363 h 476639"/>
                        <a:gd name="connsiteX2" fmla="*/ 1195834 w 1195834"/>
                        <a:gd name="connsiteY2" fmla="*/ 242192 h 476639"/>
                        <a:gd name="connsiteX3" fmla="*/ 646436 w 1195834"/>
                        <a:gd name="connsiteY3" fmla="*/ 473445 h 476639"/>
                        <a:gd name="connsiteX4" fmla="*/ 4 w 1195834"/>
                        <a:gd name="connsiteY4" fmla="*/ 88326 h 476639"/>
                        <a:gd name="connsiteX0" fmla="*/ 4 w 1195834"/>
                        <a:gd name="connsiteY0" fmla="*/ 88326 h 477348"/>
                        <a:gd name="connsiteX1" fmla="*/ 637866 w 1195834"/>
                        <a:gd name="connsiteY1" fmla="*/ 9363 h 477348"/>
                        <a:gd name="connsiteX2" fmla="*/ 1195834 w 1195834"/>
                        <a:gd name="connsiteY2" fmla="*/ 242192 h 477348"/>
                        <a:gd name="connsiteX3" fmla="*/ 646436 w 1195834"/>
                        <a:gd name="connsiteY3" fmla="*/ 473445 h 477348"/>
                        <a:gd name="connsiteX4" fmla="*/ 4 w 1195834"/>
                        <a:gd name="connsiteY4" fmla="*/ 88326 h 477348"/>
                        <a:gd name="connsiteX0" fmla="*/ 10382 w 1206212"/>
                        <a:gd name="connsiteY0" fmla="*/ 86395 h 476036"/>
                        <a:gd name="connsiteX1" fmla="*/ 648244 w 1206212"/>
                        <a:gd name="connsiteY1" fmla="*/ 7432 h 476036"/>
                        <a:gd name="connsiteX2" fmla="*/ 1206212 w 1206212"/>
                        <a:gd name="connsiteY2" fmla="*/ 240261 h 476036"/>
                        <a:gd name="connsiteX3" fmla="*/ 656814 w 1206212"/>
                        <a:gd name="connsiteY3" fmla="*/ 471514 h 476036"/>
                        <a:gd name="connsiteX4" fmla="*/ 281346 w 1206212"/>
                        <a:gd name="connsiteY4" fmla="*/ 369709 h 476036"/>
                        <a:gd name="connsiteX5" fmla="*/ 10382 w 1206212"/>
                        <a:gd name="connsiteY5" fmla="*/ 86395 h 476036"/>
                        <a:gd name="connsiteX0" fmla="*/ 10382 w 1211898"/>
                        <a:gd name="connsiteY0" fmla="*/ 86395 h 475345"/>
                        <a:gd name="connsiteX1" fmla="*/ 648244 w 1211898"/>
                        <a:gd name="connsiteY1" fmla="*/ 7432 h 475345"/>
                        <a:gd name="connsiteX2" fmla="*/ 1206212 w 1211898"/>
                        <a:gd name="connsiteY2" fmla="*/ 240261 h 475345"/>
                        <a:gd name="connsiteX3" fmla="*/ 928215 w 1211898"/>
                        <a:gd name="connsiteY3" fmla="*/ 432876 h 475345"/>
                        <a:gd name="connsiteX4" fmla="*/ 656814 w 1211898"/>
                        <a:gd name="connsiteY4" fmla="*/ 471514 h 475345"/>
                        <a:gd name="connsiteX5" fmla="*/ 281346 w 1211898"/>
                        <a:gd name="connsiteY5" fmla="*/ 369709 h 475345"/>
                        <a:gd name="connsiteX6" fmla="*/ 10382 w 1211898"/>
                        <a:gd name="connsiteY6" fmla="*/ 86395 h 475345"/>
                        <a:gd name="connsiteX0" fmla="*/ 10382 w 1206945"/>
                        <a:gd name="connsiteY0" fmla="*/ 79064 h 468014"/>
                        <a:gd name="connsiteX1" fmla="*/ 648244 w 1206945"/>
                        <a:gd name="connsiteY1" fmla="*/ 101 h 468014"/>
                        <a:gd name="connsiteX2" fmla="*/ 1010490 w 1206945"/>
                        <a:gd name="connsiteY2" fmla="*/ 66707 h 468014"/>
                        <a:gd name="connsiteX3" fmla="*/ 1206212 w 1206945"/>
                        <a:gd name="connsiteY3" fmla="*/ 232930 h 468014"/>
                        <a:gd name="connsiteX4" fmla="*/ 928215 w 1206945"/>
                        <a:gd name="connsiteY4" fmla="*/ 425545 h 468014"/>
                        <a:gd name="connsiteX5" fmla="*/ 656814 w 1206945"/>
                        <a:gd name="connsiteY5" fmla="*/ 464183 h 468014"/>
                        <a:gd name="connsiteX6" fmla="*/ 281346 w 1206945"/>
                        <a:gd name="connsiteY6" fmla="*/ 362378 h 468014"/>
                        <a:gd name="connsiteX7" fmla="*/ 10382 w 1206945"/>
                        <a:gd name="connsiteY7" fmla="*/ 79064 h 468014"/>
                        <a:gd name="connsiteX0" fmla="*/ 10382 w 1206919"/>
                        <a:gd name="connsiteY0" fmla="*/ 79064 h 468014"/>
                        <a:gd name="connsiteX1" fmla="*/ 648244 w 1206919"/>
                        <a:gd name="connsiteY1" fmla="*/ 101 h 468014"/>
                        <a:gd name="connsiteX2" fmla="*/ 1010490 w 1206919"/>
                        <a:gd name="connsiteY2" fmla="*/ 66707 h 468014"/>
                        <a:gd name="connsiteX3" fmla="*/ 1206212 w 1206919"/>
                        <a:gd name="connsiteY3" fmla="*/ 232930 h 468014"/>
                        <a:gd name="connsiteX4" fmla="*/ 928215 w 1206919"/>
                        <a:gd name="connsiteY4" fmla="*/ 425545 h 468014"/>
                        <a:gd name="connsiteX5" fmla="*/ 656814 w 1206919"/>
                        <a:gd name="connsiteY5" fmla="*/ 464183 h 468014"/>
                        <a:gd name="connsiteX6" fmla="*/ 281346 w 1206919"/>
                        <a:gd name="connsiteY6" fmla="*/ 362378 h 468014"/>
                        <a:gd name="connsiteX7" fmla="*/ 10382 w 1206919"/>
                        <a:gd name="connsiteY7" fmla="*/ 79064 h 468014"/>
                        <a:gd name="connsiteX0" fmla="*/ 10382 w 1206968"/>
                        <a:gd name="connsiteY0" fmla="*/ 79380 h 468330"/>
                        <a:gd name="connsiteX1" fmla="*/ 648244 w 1206968"/>
                        <a:gd name="connsiteY1" fmla="*/ 417 h 468330"/>
                        <a:gd name="connsiteX2" fmla="*/ 1018887 w 1206968"/>
                        <a:gd name="connsiteY2" fmla="*/ 56981 h 468330"/>
                        <a:gd name="connsiteX3" fmla="*/ 1206212 w 1206968"/>
                        <a:gd name="connsiteY3" fmla="*/ 233246 h 468330"/>
                        <a:gd name="connsiteX4" fmla="*/ 928215 w 1206968"/>
                        <a:gd name="connsiteY4" fmla="*/ 425861 h 468330"/>
                        <a:gd name="connsiteX5" fmla="*/ 656814 w 1206968"/>
                        <a:gd name="connsiteY5" fmla="*/ 464499 h 468330"/>
                        <a:gd name="connsiteX6" fmla="*/ 281346 w 1206968"/>
                        <a:gd name="connsiteY6" fmla="*/ 362694 h 468330"/>
                        <a:gd name="connsiteX7" fmla="*/ 10382 w 1206968"/>
                        <a:gd name="connsiteY7" fmla="*/ 79380 h 468330"/>
                        <a:gd name="connsiteX0" fmla="*/ 10382 w 1207908"/>
                        <a:gd name="connsiteY0" fmla="*/ 79380 h 466791"/>
                        <a:gd name="connsiteX1" fmla="*/ 648244 w 1207908"/>
                        <a:gd name="connsiteY1" fmla="*/ 417 h 466791"/>
                        <a:gd name="connsiteX2" fmla="*/ 1018887 w 1207908"/>
                        <a:gd name="connsiteY2" fmla="*/ 56981 h 466791"/>
                        <a:gd name="connsiteX3" fmla="*/ 1206212 w 1207908"/>
                        <a:gd name="connsiteY3" fmla="*/ 233246 h 466791"/>
                        <a:gd name="connsiteX4" fmla="*/ 1111930 w 1207908"/>
                        <a:gd name="connsiteY4" fmla="*/ 352636 h 466791"/>
                        <a:gd name="connsiteX5" fmla="*/ 928215 w 1207908"/>
                        <a:gd name="connsiteY5" fmla="*/ 425861 h 466791"/>
                        <a:gd name="connsiteX6" fmla="*/ 656814 w 1207908"/>
                        <a:gd name="connsiteY6" fmla="*/ 464499 h 466791"/>
                        <a:gd name="connsiteX7" fmla="*/ 281346 w 1207908"/>
                        <a:gd name="connsiteY7" fmla="*/ 362694 h 466791"/>
                        <a:gd name="connsiteX8" fmla="*/ 10382 w 1207908"/>
                        <a:gd name="connsiteY8" fmla="*/ 79380 h 466791"/>
                        <a:gd name="connsiteX0" fmla="*/ 10382 w 1207908"/>
                        <a:gd name="connsiteY0" fmla="*/ 79380 h 466791"/>
                        <a:gd name="connsiteX1" fmla="*/ 648244 w 1207908"/>
                        <a:gd name="connsiteY1" fmla="*/ 417 h 466791"/>
                        <a:gd name="connsiteX2" fmla="*/ 1018887 w 1207908"/>
                        <a:gd name="connsiteY2" fmla="*/ 56981 h 466791"/>
                        <a:gd name="connsiteX3" fmla="*/ 1206212 w 1207908"/>
                        <a:gd name="connsiteY3" fmla="*/ 233246 h 466791"/>
                        <a:gd name="connsiteX4" fmla="*/ 1111930 w 1207908"/>
                        <a:gd name="connsiteY4" fmla="*/ 352636 h 466791"/>
                        <a:gd name="connsiteX5" fmla="*/ 928215 w 1207908"/>
                        <a:gd name="connsiteY5" fmla="*/ 425861 h 466791"/>
                        <a:gd name="connsiteX6" fmla="*/ 656814 w 1207908"/>
                        <a:gd name="connsiteY6" fmla="*/ 464499 h 466791"/>
                        <a:gd name="connsiteX7" fmla="*/ 281346 w 1207908"/>
                        <a:gd name="connsiteY7" fmla="*/ 362694 h 466791"/>
                        <a:gd name="connsiteX8" fmla="*/ 10382 w 1207908"/>
                        <a:gd name="connsiteY8" fmla="*/ 79380 h 466791"/>
                        <a:gd name="connsiteX0" fmla="*/ 10382 w 1207908"/>
                        <a:gd name="connsiteY0" fmla="*/ 79380 h 466791"/>
                        <a:gd name="connsiteX1" fmla="*/ 648244 w 1207908"/>
                        <a:gd name="connsiteY1" fmla="*/ 417 h 466791"/>
                        <a:gd name="connsiteX2" fmla="*/ 1018887 w 1207908"/>
                        <a:gd name="connsiteY2" fmla="*/ 56981 h 466791"/>
                        <a:gd name="connsiteX3" fmla="*/ 1206212 w 1207908"/>
                        <a:gd name="connsiteY3" fmla="*/ 233246 h 466791"/>
                        <a:gd name="connsiteX4" fmla="*/ 1111930 w 1207908"/>
                        <a:gd name="connsiteY4" fmla="*/ 352636 h 466791"/>
                        <a:gd name="connsiteX5" fmla="*/ 928215 w 1207908"/>
                        <a:gd name="connsiteY5" fmla="*/ 425861 h 466791"/>
                        <a:gd name="connsiteX6" fmla="*/ 656814 w 1207908"/>
                        <a:gd name="connsiteY6" fmla="*/ 464499 h 466791"/>
                        <a:gd name="connsiteX7" fmla="*/ 281346 w 1207908"/>
                        <a:gd name="connsiteY7" fmla="*/ 362694 h 466791"/>
                        <a:gd name="connsiteX8" fmla="*/ 10382 w 1207908"/>
                        <a:gd name="connsiteY8" fmla="*/ 79380 h 466791"/>
                        <a:gd name="connsiteX0" fmla="*/ 10640 w 1201496"/>
                        <a:gd name="connsiteY0" fmla="*/ 46560 h 469551"/>
                        <a:gd name="connsiteX1" fmla="*/ 641832 w 1201496"/>
                        <a:gd name="connsiteY1" fmla="*/ 3177 h 469551"/>
                        <a:gd name="connsiteX2" fmla="*/ 1012475 w 1201496"/>
                        <a:gd name="connsiteY2" fmla="*/ 59741 h 469551"/>
                        <a:gd name="connsiteX3" fmla="*/ 1199800 w 1201496"/>
                        <a:gd name="connsiteY3" fmla="*/ 236006 h 469551"/>
                        <a:gd name="connsiteX4" fmla="*/ 1105518 w 1201496"/>
                        <a:gd name="connsiteY4" fmla="*/ 355396 h 469551"/>
                        <a:gd name="connsiteX5" fmla="*/ 921803 w 1201496"/>
                        <a:gd name="connsiteY5" fmla="*/ 428621 h 469551"/>
                        <a:gd name="connsiteX6" fmla="*/ 650402 w 1201496"/>
                        <a:gd name="connsiteY6" fmla="*/ 467259 h 469551"/>
                        <a:gd name="connsiteX7" fmla="*/ 274934 w 1201496"/>
                        <a:gd name="connsiteY7" fmla="*/ 365454 h 469551"/>
                        <a:gd name="connsiteX8" fmla="*/ 10640 w 1201496"/>
                        <a:gd name="connsiteY8" fmla="*/ 46560 h 469551"/>
                        <a:gd name="connsiteX0" fmla="*/ 10467 w 1205737"/>
                        <a:gd name="connsiteY0" fmla="*/ 39629 h 475348"/>
                        <a:gd name="connsiteX1" fmla="*/ 646073 w 1205737"/>
                        <a:gd name="connsiteY1" fmla="*/ 8974 h 475348"/>
                        <a:gd name="connsiteX2" fmla="*/ 1016716 w 1205737"/>
                        <a:gd name="connsiteY2" fmla="*/ 65538 h 475348"/>
                        <a:gd name="connsiteX3" fmla="*/ 1204041 w 1205737"/>
                        <a:gd name="connsiteY3" fmla="*/ 241803 h 475348"/>
                        <a:gd name="connsiteX4" fmla="*/ 1109759 w 1205737"/>
                        <a:gd name="connsiteY4" fmla="*/ 361193 h 475348"/>
                        <a:gd name="connsiteX5" fmla="*/ 926044 w 1205737"/>
                        <a:gd name="connsiteY5" fmla="*/ 434418 h 475348"/>
                        <a:gd name="connsiteX6" fmla="*/ 654643 w 1205737"/>
                        <a:gd name="connsiteY6" fmla="*/ 473056 h 475348"/>
                        <a:gd name="connsiteX7" fmla="*/ 279175 w 1205737"/>
                        <a:gd name="connsiteY7" fmla="*/ 371251 h 475348"/>
                        <a:gd name="connsiteX8" fmla="*/ 10467 w 1205737"/>
                        <a:gd name="connsiteY8" fmla="*/ 39629 h 475348"/>
                        <a:gd name="connsiteX0" fmla="*/ 13123 w 1208393"/>
                        <a:gd name="connsiteY0" fmla="*/ 59110 h 494829"/>
                        <a:gd name="connsiteX1" fmla="*/ 648729 w 1208393"/>
                        <a:gd name="connsiteY1" fmla="*/ 28455 h 494829"/>
                        <a:gd name="connsiteX2" fmla="*/ 1019372 w 1208393"/>
                        <a:gd name="connsiteY2" fmla="*/ 85019 h 494829"/>
                        <a:gd name="connsiteX3" fmla="*/ 1206697 w 1208393"/>
                        <a:gd name="connsiteY3" fmla="*/ 261284 h 494829"/>
                        <a:gd name="connsiteX4" fmla="*/ 1112415 w 1208393"/>
                        <a:gd name="connsiteY4" fmla="*/ 380674 h 494829"/>
                        <a:gd name="connsiteX5" fmla="*/ 928700 w 1208393"/>
                        <a:gd name="connsiteY5" fmla="*/ 453899 h 494829"/>
                        <a:gd name="connsiteX6" fmla="*/ 657299 w 1208393"/>
                        <a:gd name="connsiteY6" fmla="*/ 492537 h 494829"/>
                        <a:gd name="connsiteX7" fmla="*/ 281831 w 1208393"/>
                        <a:gd name="connsiteY7" fmla="*/ 390732 h 494829"/>
                        <a:gd name="connsiteX8" fmla="*/ 13123 w 1208393"/>
                        <a:gd name="connsiteY8" fmla="*/ 59110 h 494829"/>
                        <a:gd name="connsiteX0" fmla="*/ 7842 w 1203112"/>
                        <a:gd name="connsiteY0" fmla="*/ 40099 h 475818"/>
                        <a:gd name="connsiteX1" fmla="*/ 643448 w 1203112"/>
                        <a:gd name="connsiteY1" fmla="*/ 9444 h 475818"/>
                        <a:gd name="connsiteX2" fmla="*/ 1014091 w 1203112"/>
                        <a:gd name="connsiteY2" fmla="*/ 66008 h 475818"/>
                        <a:gd name="connsiteX3" fmla="*/ 1201416 w 1203112"/>
                        <a:gd name="connsiteY3" fmla="*/ 242273 h 475818"/>
                        <a:gd name="connsiteX4" fmla="*/ 1107134 w 1203112"/>
                        <a:gd name="connsiteY4" fmla="*/ 361663 h 475818"/>
                        <a:gd name="connsiteX5" fmla="*/ 923419 w 1203112"/>
                        <a:gd name="connsiteY5" fmla="*/ 434888 h 475818"/>
                        <a:gd name="connsiteX6" fmla="*/ 652018 w 1203112"/>
                        <a:gd name="connsiteY6" fmla="*/ 473526 h 475818"/>
                        <a:gd name="connsiteX7" fmla="*/ 276550 w 1203112"/>
                        <a:gd name="connsiteY7" fmla="*/ 371721 h 475818"/>
                        <a:gd name="connsiteX8" fmla="*/ 7842 w 1203112"/>
                        <a:gd name="connsiteY8" fmla="*/ 40099 h 475818"/>
                        <a:gd name="connsiteX0" fmla="*/ 8566 w 1203836"/>
                        <a:gd name="connsiteY0" fmla="*/ 40099 h 475818"/>
                        <a:gd name="connsiteX1" fmla="*/ 644172 w 1203836"/>
                        <a:gd name="connsiteY1" fmla="*/ 9444 h 475818"/>
                        <a:gd name="connsiteX2" fmla="*/ 1014815 w 1203836"/>
                        <a:gd name="connsiteY2" fmla="*/ 66008 h 475818"/>
                        <a:gd name="connsiteX3" fmla="*/ 1202140 w 1203836"/>
                        <a:gd name="connsiteY3" fmla="*/ 242273 h 475818"/>
                        <a:gd name="connsiteX4" fmla="*/ 1107858 w 1203836"/>
                        <a:gd name="connsiteY4" fmla="*/ 361663 h 475818"/>
                        <a:gd name="connsiteX5" fmla="*/ 924143 w 1203836"/>
                        <a:gd name="connsiteY5" fmla="*/ 434888 h 475818"/>
                        <a:gd name="connsiteX6" fmla="*/ 652742 w 1203836"/>
                        <a:gd name="connsiteY6" fmla="*/ 473526 h 475818"/>
                        <a:gd name="connsiteX7" fmla="*/ 277274 w 1203836"/>
                        <a:gd name="connsiteY7" fmla="*/ 371721 h 475818"/>
                        <a:gd name="connsiteX8" fmla="*/ 8566 w 1203836"/>
                        <a:gd name="connsiteY8" fmla="*/ 40099 h 475818"/>
                        <a:gd name="connsiteX0" fmla="*/ 9025 w 1204295"/>
                        <a:gd name="connsiteY0" fmla="*/ 40099 h 475818"/>
                        <a:gd name="connsiteX1" fmla="*/ 644631 w 1204295"/>
                        <a:gd name="connsiteY1" fmla="*/ 9444 h 475818"/>
                        <a:gd name="connsiteX2" fmla="*/ 1015274 w 1204295"/>
                        <a:gd name="connsiteY2" fmla="*/ 66008 h 475818"/>
                        <a:gd name="connsiteX3" fmla="*/ 1202599 w 1204295"/>
                        <a:gd name="connsiteY3" fmla="*/ 242273 h 475818"/>
                        <a:gd name="connsiteX4" fmla="*/ 1108317 w 1204295"/>
                        <a:gd name="connsiteY4" fmla="*/ 361663 h 475818"/>
                        <a:gd name="connsiteX5" fmla="*/ 924602 w 1204295"/>
                        <a:gd name="connsiteY5" fmla="*/ 434888 h 475818"/>
                        <a:gd name="connsiteX6" fmla="*/ 653201 w 1204295"/>
                        <a:gd name="connsiteY6" fmla="*/ 473526 h 475818"/>
                        <a:gd name="connsiteX7" fmla="*/ 277733 w 1204295"/>
                        <a:gd name="connsiteY7" fmla="*/ 371721 h 475818"/>
                        <a:gd name="connsiteX8" fmla="*/ 9025 w 1204295"/>
                        <a:gd name="connsiteY8" fmla="*/ 40099 h 475818"/>
                        <a:gd name="connsiteX0" fmla="*/ 8755 w 1210952"/>
                        <a:gd name="connsiteY0" fmla="*/ 47871 h 469306"/>
                        <a:gd name="connsiteX1" fmla="*/ 651288 w 1210952"/>
                        <a:gd name="connsiteY1" fmla="*/ 2932 h 469306"/>
                        <a:gd name="connsiteX2" fmla="*/ 1021931 w 1210952"/>
                        <a:gd name="connsiteY2" fmla="*/ 59496 h 469306"/>
                        <a:gd name="connsiteX3" fmla="*/ 1209256 w 1210952"/>
                        <a:gd name="connsiteY3" fmla="*/ 235761 h 469306"/>
                        <a:gd name="connsiteX4" fmla="*/ 1114974 w 1210952"/>
                        <a:gd name="connsiteY4" fmla="*/ 355151 h 469306"/>
                        <a:gd name="connsiteX5" fmla="*/ 931259 w 1210952"/>
                        <a:gd name="connsiteY5" fmla="*/ 428376 h 469306"/>
                        <a:gd name="connsiteX6" fmla="*/ 659858 w 1210952"/>
                        <a:gd name="connsiteY6" fmla="*/ 467014 h 469306"/>
                        <a:gd name="connsiteX7" fmla="*/ 284390 w 1210952"/>
                        <a:gd name="connsiteY7" fmla="*/ 365209 h 469306"/>
                        <a:gd name="connsiteX8" fmla="*/ 8755 w 1210952"/>
                        <a:gd name="connsiteY8" fmla="*/ 47871 h 469306"/>
                        <a:gd name="connsiteX0" fmla="*/ 8755 w 1210952"/>
                        <a:gd name="connsiteY0" fmla="*/ 47871 h 469306"/>
                        <a:gd name="connsiteX1" fmla="*/ 651288 w 1210952"/>
                        <a:gd name="connsiteY1" fmla="*/ 2932 h 469306"/>
                        <a:gd name="connsiteX2" fmla="*/ 1021931 w 1210952"/>
                        <a:gd name="connsiteY2" fmla="*/ 59496 h 469306"/>
                        <a:gd name="connsiteX3" fmla="*/ 1209256 w 1210952"/>
                        <a:gd name="connsiteY3" fmla="*/ 235761 h 469306"/>
                        <a:gd name="connsiteX4" fmla="*/ 1114974 w 1210952"/>
                        <a:gd name="connsiteY4" fmla="*/ 355151 h 469306"/>
                        <a:gd name="connsiteX5" fmla="*/ 931259 w 1210952"/>
                        <a:gd name="connsiteY5" fmla="*/ 428376 h 469306"/>
                        <a:gd name="connsiteX6" fmla="*/ 659858 w 1210952"/>
                        <a:gd name="connsiteY6" fmla="*/ 467014 h 469306"/>
                        <a:gd name="connsiteX7" fmla="*/ 284390 w 1210952"/>
                        <a:gd name="connsiteY7" fmla="*/ 365209 h 469306"/>
                        <a:gd name="connsiteX8" fmla="*/ 8755 w 1210952"/>
                        <a:gd name="connsiteY8" fmla="*/ 47871 h 469306"/>
                        <a:gd name="connsiteX0" fmla="*/ 7708 w 1241244"/>
                        <a:gd name="connsiteY0" fmla="*/ 43122 h 472697"/>
                        <a:gd name="connsiteX1" fmla="*/ 681580 w 1241244"/>
                        <a:gd name="connsiteY1" fmla="*/ 6323 h 472697"/>
                        <a:gd name="connsiteX2" fmla="*/ 1052223 w 1241244"/>
                        <a:gd name="connsiteY2" fmla="*/ 62887 h 472697"/>
                        <a:gd name="connsiteX3" fmla="*/ 1239548 w 1241244"/>
                        <a:gd name="connsiteY3" fmla="*/ 239152 h 472697"/>
                        <a:gd name="connsiteX4" fmla="*/ 1145266 w 1241244"/>
                        <a:gd name="connsiteY4" fmla="*/ 358542 h 472697"/>
                        <a:gd name="connsiteX5" fmla="*/ 961551 w 1241244"/>
                        <a:gd name="connsiteY5" fmla="*/ 431767 h 472697"/>
                        <a:gd name="connsiteX6" fmla="*/ 690150 w 1241244"/>
                        <a:gd name="connsiteY6" fmla="*/ 470405 h 472697"/>
                        <a:gd name="connsiteX7" fmla="*/ 314682 w 1241244"/>
                        <a:gd name="connsiteY7" fmla="*/ 368600 h 472697"/>
                        <a:gd name="connsiteX8" fmla="*/ 7708 w 1241244"/>
                        <a:gd name="connsiteY8" fmla="*/ 43122 h 47269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41244" h="472697">
                          <a:moveTo>
                            <a:pt x="7708" y="43122"/>
                          </a:moveTo>
                          <a:cubicBezTo>
                            <a:pt x="58903" y="-18557"/>
                            <a:pt x="507494" y="3029"/>
                            <a:pt x="681580" y="6323"/>
                          </a:cubicBezTo>
                          <a:cubicBezTo>
                            <a:pt x="855666" y="9617"/>
                            <a:pt x="959228" y="24082"/>
                            <a:pt x="1052223" y="62887"/>
                          </a:cubicBezTo>
                          <a:cubicBezTo>
                            <a:pt x="1140547" y="67668"/>
                            <a:pt x="1250490" y="185059"/>
                            <a:pt x="1239548" y="239152"/>
                          </a:cubicBezTo>
                          <a:cubicBezTo>
                            <a:pt x="1252184" y="285859"/>
                            <a:pt x="1191599" y="326439"/>
                            <a:pt x="1145266" y="358542"/>
                          </a:cubicBezTo>
                          <a:cubicBezTo>
                            <a:pt x="1098933" y="390645"/>
                            <a:pt x="1034533" y="410554"/>
                            <a:pt x="961551" y="431767"/>
                          </a:cubicBezTo>
                          <a:cubicBezTo>
                            <a:pt x="888569" y="452980"/>
                            <a:pt x="797961" y="480933"/>
                            <a:pt x="690150" y="470405"/>
                          </a:cubicBezTo>
                          <a:cubicBezTo>
                            <a:pt x="582339" y="459877"/>
                            <a:pt x="452547" y="457981"/>
                            <a:pt x="314682" y="368600"/>
                          </a:cubicBezTo>
                          <a:cubicBezTo>
                            <a:pt x="171792" y="333240"/>
                            <a:pt x="-43487" y="104801"/>
                            <a:pt x="7708" y="43122"/>
                          </a:cubicBez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40000">
                          <a:schemeClr val="accent1">
                            <a:lumMod val="45000"/>
                            <a:lumOff val="55000"/>
                          </a:schemeClr>
                        </a:gs>
                        <a:gs pos="7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  <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40" name="Oval 39">
                      <a:extLst>
                        <a:ext uri="{FF2B5EF4-FFF2-40B4-BE49-F238E27FC236}">
                          <a16:creationId xmlns:a16="http://schemas.microsoft.com/office/drawing/2014/main" id="{4F469075-374A-4900-9BFD-A070CF8572F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792968" y="4416222"/>
                      <a:ext cx="173107" cy="73310"/>
                    </a:xfrm>
                    <a:prstGeom prst="ellipse">
                      <a:avLst/>
                    </a:prstGeom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40000">
                          <a:schemeClr val="accent1">
                            <a:lumMod val="45000"/>
                            <a:lumOff val="55000"/>
                          </a:schemeClr>
                        </a:gs>
                        <a:gs pos="7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  <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4" name="Oval 42">
                      <a:extLst>
                        <a:ext uri="{FF2B5EF4-FFF2-40B4-BE49-F238E27FC236}">
                          <a16:creationId xmlns:a16="http://schemas.microsoft.com/office/drawing/2014/main" id="{C2D33CA2-64A6-431D-9EB8-ABF206A7FF98}"/>
                        </a:ext>
                      </a:extLst>
                    </p:cNvPr>
                    <p:cNvSpPr/>
                    <p:nvPr/>
                  </p:nvSpPr>
                  <p:spPr>
                    <a:xfrm rot="1552272" flipH="1">
                      <a:off x="6579588" y="4321689"/>
                      <a:ext cx="1241244" cy="472697"/>
                    </a:xfrm>
                    <a:custGeom>
                      <a:avLst/>
                      <a:gdLst>
                        <a:gd name="connsiteX0" fmla="*/ 0 w 885825"/>
                        <a:gd name="connsiteY0" fmla="*/ 229963 h 459926"/>
                        <a:gd name="connsiteX1" fmla="*/ 442913 w 885825"/>
                        <a:gd name="connsiteY1" fmla="*/ 0 h 459926"/>
                        <a:gd name="connsiteX2" fmla="*/ 885826 w 885825"/>
                        <a:gd name="connsiteY2" fmla="*/ 229963 h 459926"/>
                        <a:gd name="connsiteX3" fmla="*/ 442913 w 885825"/>
                        <a:gd name="connsiteY3" fmla="*/ 459926 h 459926"/>
                        <a:gd name="connsiteX4" fmla="*/ 0 w 885825"/>
                        <a:gd name="connsiteY4" fmla="*/ 229963 h 459926"/>
                        <a:gd name="connsiteX0" fmla="*/ 0 w 1080775"/>
                        <a:gd name="connsiteY0" fmla="*/ 98618 h 482771"/>
                        <a:gd name="connsiteX1" fmla="*/ 637862 w 1080775"/>
                        <a:gd name="connsiteY1" fmla="*/ 19655 h 482771"/>
                        <a:gd name="connsiteX2" fmla="*/ 1080775 w 1080775"/>
                        <a:gd name="connsiteY2" fmla="*/ 249618 h 482771"/>
                        <a:gd name="connsiteX3" fmla="*/ 637862 w 1080775"/>
                        <a:gd name="connsiteY3" fmla="*/ 479581 h 482771"/>
                        <a:gd name="connsiteX4" fmla="*/ 0 w 1080775"/>
                        <a:gd name="connsiteY4" fmla="*/ 98618 h 482771"/>
                        <a:gd name="connsiteX0" fmla="*/ 864 w 1081639"/>
                        <a:gd name="connsiteY0" fmla="*/ 95115 h 479268"/>
                        <a:gd name="connsiteX1" fmla="*/ 638726 w 1081639"/>
                        <a:gd name="connsiteY1" fmla="*/ 16152 h 479268"/>
                        <a:gd name="connsiteX2" fmla="*/ 1081639 w 1081639"/>
                        <a:gd name="connsiteY2" fmla="*/ 246115 h 479268"/>
                        <a:gd name="connsiteX3" fmla="*/ 638726 w 1081639"/>
                        <a:gd name="connsiteY3" fmla="*/ 476078 h 479268"/>
                        <a:gd name="connsiteX4" fmla="*/ 864 w 1081639"/>
                        <a:gd name="connsiteY4" fmla="*/ 95115 h 479268"/>
                        <a:gd name="connsiteX0" fmla="*/ 892 w 1179667"/>
                        <a:gd name="connsiteY0" fmla="*/ 95235 h 479482"/>
                        <a:gd name="connsiteX1" fmla="*/ 638754 w 1179667"/>
                        <a:gd name="connsiteY1" fmla="*/ 16272 h 479482"/>
                        <a:gd name="connsiteX2" fmla="*/ 1179667 w 1179667"/>
                        <a:gd name="connsiteY2" fmla="*/ 247888 h 479482"/>
                        <a:gd name="connsiteX3" fmla="*/ 638754 w 1179667"/>
                        <a:gd name="connsiteY3" fmla="*/ 476198 h 479482"/>
                        <a:gd name="connsiteX4" fmla="*/ 892 w 1179667"/>
                        <a:gd name="connsiteY4" fmla="*/ 95235 h 479482"/>
                        <a:gd name="connsiteX0" fmla="*/ 892 w 1179667"/>
                        <a:gd name="connsiteY0" fmla="*/ 95235 h 479482"/>
                        <a:gd name="connsiteX1" fmla="*/ 638754 w 1179667"/>
                        <a:gd name="connsiteY1" fmla="*/ 16272 h 479482"/>
                        <a:gd name="connsiteX2" fmla="*/ 1179667 w 1179667"/>
                        <a:gd name="connsiteY2" fmla="*/ 247888 h 479482"/>
                        <a:gd name="connsiteX3" fmla="*/ 638754 w 1179667"/>
                        <a:gd name="connsiteY3" fmla="*/ 476198 h 479482"/>
                        <a:gd name="connsiteX4" fmla="*/ 892 w 1179667"/>
                        <a:gd name="connsiteY4" fmla="*/ 95235 h 479482"/>
                        <a:gd name="connsiteX0" fmla="*/ 892 w 1179667"/>
                        <a:gd name="connsiteY0" fmla="*/ 95235 h 477484"/>
                        <a:gd name="connsiteX1" fmla="*/ 638754 w 1179667"/>
                        <a:gd name="connsiteY1" fmla="*/ 16272 h 477484"/>
                        <a:gd name="connsiteX2" fmla="*/ 1179667 w 1179667"/>
                        <a:gd name="connsiteY2" fmla="*/ 247888 h 477484"/>
                        <a:gd name="connsiteX3" fmla="*/ 638754 w 1179667"/>
                        <a:gd name="connsiteY3" fmla="*/ 476198 h 477484"/>
                        <a:gd name="connsiteX4" fmla="*/ 892 w 1179667"/>
                        <a:gd name="connsiteY4" fmla="*/ 95235 h 477484"/>
                        <a:gd name="connsiteX0" fmla="*/ 892 w 1179667"/>
                        <a:gd name="connsiteY0" fmla="*/ 95235 h 476728"/>
                        <a:gd name="connsiteX1" fmla="*/ 638754 w 1179667"/>
                        <a:gd name="connsiteY1" fmla="*/ 16272 h 476728"/>
                        <a:gd name="connsiteX2" fmla="*/ 1179667 w 1179667"/>
                        <a:gd name="connsiteY2" fmla="*/ 247888 h 476728"/>
                        <a:gd name="connsiteX3" fmla="*/ 638754 w 1179667"/>
                        <a:gd name="connsiteY3" fmla="*/ 476198 h 476728"/>
                        <a:gd name="connsiteX4" fmla="*/ 892 w 1179667"/>
                        <a:gd name="connsiteY4" fmla="*/ 95235 h 476728"/>
                        <a:gd name="connsiteX0" fmla="*/ 4 w 1178779"/>
                        <a:gd name="connsiteY0" fmla="*/ 88242 h 473827"/>
                        <a:gd name="connsiteX1" fmla="*/ 637866 w 1178779"/>
                        <a:gd name="connsiteY1" fmla="*/ 9279 h 473827"/>
                        <a:gd name="connsiteX2" fmla="*/ 1178779 w 1178779"/>
                        <a:gd name="connsiteY2" fmla="*/ 240895 h 473827"/>
                        <a:gd name="connsiteX3" fmla="*/ 646436 w 1178779"/>
                        <a:gd name="connsiteY3" fmla="*/ 473361 h 473827"/>
                        <a:gd name="connsiteX4" fmla="*/ 4 w 1178779"/>
                        <a:gd name="connsiteY4" fmla="*/ 88242 h 473827"/>
                        <a:gd name="connsiteX0" fmla="*/ 4 w 1178779"/>
                        <a:gd name="connsiteY0" fmla="*/ 88242 h 473827"/>
                        <a:gd name="connsiteX1" fmla="*/ 637866 w 1178779"/>
                        <a:gd name="connsiteY1" fmla="*/ 9279 h 473827"/>
                        <a:gd name="connsiteX2" fmla="*/ 1178779 w 1178779"/>
                        <a:gd name="connsiteY2" fmla="*/ 240895 h 473827"/>
                        <a:gd name="connsiteX3" fmla="*/ 646436 w 1178779"/>
                        <a:gd name="connsiteY3" fmla="*/ 473361 h 473827"/>
                        <a:gd name="connsiteX4" fmla="*/ 4 w 1178779"/>
                        <a:gd name="connsiteY4" fmla="*/ 88242 h 473827"/>
                        <a:gd name="connsiteX0" fmla="*/ 4 w 1178779"/>
                        <a:gd name="connsiteY0" fmla="*/ 88242 h 474812"/>
                        <a:gd name="connsiteX1" fmla="*/ 637866 w 1178779"/>
                        <a:gd name="connsiteY1" fmla="*/ 9279 h 474812"/>
                        <a:gd name="connsiteX2" fmla="*/ 1178779 w 1178779"/>
                        <a:gd name="connsiteY2" fmla="*/ 240895 h 474812"/>
                        <a:gd name="connsiteX3" fmla="*/ 646436 w 1178779"/>
                        <a:gd name="connsiteY3" fmla="*/ 473361 h 474812"/>
                        <a:gd name="connsiteX4" fmla="*/ 4 w 1178779"/>
                        <a:gd name="connsiteY4" fmla="*/ 88242 h 474812"/>
                        <a:gd name="connsiteX0" fmla="*/ 4 w 1178779"/>
                        <a:gd name="connsiteY0" fmla="*/ 88242 h 474539"/>
                        <a:gd name="connsiteX1" fmla="*/ 637866 w 1178779"/>
                        <a:gd name="connsiteY1" fmla="*/ 9279 h 474539"/>
                        <a:gd name="connsiteX2" fmla="*/ 1178779 w 1178779"/>
                        <a:gd name="connsiteY2" fmla="*/ 240895 h 474539"/>
                        <a:gd name="connsiteX3" fmla="*/ 646436 w 1178779"/>
                        <a:gd name="connsiteY3" fmla="*/ 473361 h 474539"/>
                        <a:gd name="connsiteX4" fmla="*/ 4 w 1178779"/>
                        <a:gd name="connsiteY4" fmla="*/ 88242 h 474539"/>
                        <a:gd name="connsiteX0" fmla="*/ 4 w 1178779"/>
                        <a:gd name="connsiteY0" fmla="*/ 88242 h 474539"/>
                        <a:gd name="connsiteX1" fmla="*/ 637866 w 1178779"/>
                        <a:gd name="connsiteY1" fmla="*/ 9279 h 474539"/>
                        <a:gd name="connsiteX2" fmla="*/ 1178779 w 1178779"/>
                        <a:gd name="connsiteY2" fmla="*/ 240895 h 474539"/>
                        <a:gd name="connsiteX3" fmla="*/ 646436 w 1178779"/>
                        <a:gd name="connsiteY3" fmla="*/ 473361 h 474539"/>
                        <a:gd name="connsiteX4" fmla="*/ 4 w 1178779"/>
                        <a:gd name="connsiteY4" fmla="*/ 88242 h 474539"/>
                        <a:gd name="connsiteX0" fmla="*/ 4 w 1195834"/>
                        <a:gd name="connsiteY0" fmla="*/ 88326 h 476639"/>
                        <a:gd name="connsiteX1" fmla="*/ 637866 w 1195834"/>
                        <a:gd name="connsiteY1" fmla="*/ 9363 h 476639"/>
                        <a:gd name="connsiteX2" fmla="*/ 1195834 w 1195834"/>
                        <a:gd name="connsiteY2" fmla="*/ 242192 h 476639"/>
                        <a:gd name="connsiteX3" fmla="*/ 646436 w 1195834"/>
                        <a:gd name="connsiteY3" fmla="*/ 473445 h 476639"/>
                        <a:gd name="connsiteX4" fmla="*/ 4 w 1195834"/>
                        <a:gd name="connsiteY4" fmla="*/ 88326 h 476639"/>
                        <a:gd name="connsiteX0" fmla="*/ 4 w 1195834"/>
                        <a:gd name="connsiteY0" fmla="*/ 88326 h 477348"/>
                        <a:gd name="connsiteX1" fmla="*/ 637866 w 1195834"/>
                        <a:gd name="connsiteY1" fmla="*/ 9363 h 477348"/>
                        <a:gd name="connsiteX2" fmla="*/ 1195834 w 1195834"/>
                        <a:gd name="connsiteY2" fmla="*/ 242192 h 477348"/>
                        <a:gd name="connsiteX3" fmla="*/ 646436 w 1195834"/>
                        <a:gd name="connsiteY3" fmla="*/ 473445 h 477348"/>
                        <a:gd name="connsiteX4" fmla="*/ 4 w 1195834"/>
                        <a:gd name="connsiteY4" fmla="*/ 88326 h 477348"/>
                        <a:gd name="connsiteX0" fmla="*/ 10382 w 1206212"/>
                        <a:gd name="connsiteY0" fmla="*/ 86395 h 476036"/>
                        <a:gd name="connsiteX1" fmla="*/ 648244 w 1206212"/>
                        <a:gd name="connsiteY1" fmla="*/ 7432 h 476036"/>
                        <a:gd name="connsiteX2" fmla="*/ 1206212 w 1206212"/>
                        <a:gd name="connsiteY2" fmla="*/ 240261 h 476036"/>
                        <a:gd name="connsiteX3" fmla="*/ 656814 w 1206212"/>
                        <a:gd name="connsiteY3" fmla="*/ 471514 h 476036"/>
                        <a:gd name="connsiteX4" fmla="*/ 281346 w 1206212"/>
                        <a:gd name="connsiteY4" fmla="*/ 369709 h 476036"/>
                        <a:gd name="connsiteX5" fmla="*/ 10382 w 1206212"/>
                        <a:gd name="connsiteY5" fmla="*/ 86395 h 476036"/>
                        <a:gd name="connsiteX0" fmla="*/ 10382 w 1211898"/>
                        <a:gd name="connsiteY0" fmla="*/ 86395 h 475345"/>
                        <a:gd name="connsiteX1" fmla="*/ 648244 w 1211898"/>
                        <a:gd name="connsiteY1" fmla="*/ 7432 h 475345"/>
                        <a:gd name="connsiteX2" fmla="*/ 1206212 w 1211898"/>
                        <a:gd name="connsiteY2" fmla="*/ 240261 h 475345"/>
                        <a:gd name="connsiteX3" fmla="*/ 928215 w 1211898"/>
                        <a:gd name="connsiteY3" fmla="*/ 432876 h 475345"/>
                        <a:gd name="connsiteX4" fmla="*/ 656814 w 1211898"/>
                        <a:gd name="connsiteY4" fmla="*/ 471514 h 475345"/>
                        <a:gd name="connsiteX5" fmla="*/ 281346 w 1211898"/>
                        <a:gd name="connsiteY5" fmla="*/ 369709 h 475345"/>
                        <a:gd name="connsiteX6" fmla="*/ 10382 w 1211898"/>
                        <a:gd name="connsiteY6" fmla="*/ 86395 h 475345"/>
                        <a:gd name="connsiteX0" fmla="*/ 10382 w 1206945"/>
                        <a:gd name="connsiteY0" fmla="*/ 79064 h 468014"/>
                        <a:gd name="connsiteX1" fmla="*/ 648244 w 1206945"/>
                        <a:gd name="connsiteY1" fmla="*/ 101 h 468014"/>
                        <a:gd name="connsiteX2" fmla="*/ 1010490 w 1206945"/>
                        <a:gd name="connsiteY2" fmla="*/ 66707 h 468014"/>
                        <a:gd name="connsiteX3" fmla="*/ 1206212 w 1206945"/>
                        <a:gd name="connsiteY3" fmla="*/ 232930 h 468014"/>
                        <a:gd name="connsiteX4" fmla="*/ 928215 w 1206945"/>
                        <a:gd name="connsiteY4" fmla="*/ 425545 h 468014"/>
                        <a:gd name="connsiteX5" fmla="*/ 656814 w 1206945"/>
                        <a:gd name="connsiteY5" fmla="*/ 464183 h 468014"/>
                        <a:gd name="connsiteX6" fmla="*/ 281346 w 1206945"/>
                        <a:gd name="connsiteY6" fmla="*/ 362378 h 468014"/>
                        <a:gd name="connsiteX7" fmla="*/ 10382 w 1206945"/>
                        <a:gd name="connsiteY7" fmla="*/ 79064 h 468014"/>
                        <a:gd name="connsiteX0" fmla="*/ 10382 w 1206919"/>
                        <a:gd name="connsiteY0" fmla="*/ 79064 h 468014"/>
                        <a:gd name="connsiteX1" fmla="*/ 648244 w 1206919"/>
                        <a:gd name="connsiteY1" fmla="*/ 101 h 468014"/>
                        <a:gd name="connsiteX2" fmla="*/ 1010490 w 1206919"/>
                        <a:gd name="connsiteY2" fmla="*/ 66707 h 468014"/>
                        <a:gd name="connsiteX3" fmla="*/ 1206212 w 1206919"/>
                        <a:gd name="connsiteY3" fmla="*/ 232930 h 468014"/>
                        <a:gd name="connsiteX4" fmla="*/ 928215 w 1206919"/>
                        <a:gd name="connsiteY4" fmla="*/ 425545 h 468014"/>
                        <a:gd name="connsiteX5" fmla="*/ 656814 w 1206919"/>
                        <a:gd name="connsiteY5" fmla="*/ 464183 h 468014"/>
                        <a:gd name="connsiteX6" fmla="*/ 281346 w 1206919"/>
                        <a:gd name="connsiteY6" fmla="*/ 362378 h 468014"/>
                        <a:gd name="connsiteX7" fmla="*/ 10382 w 1206919"/>
                        <a:gd name="connsiteY7" fmla="*/ 79064 h 468014"/>
                        <a:gd name="connsiteX0" fmla="*/ 10382 w 1206968"/>
                        <a:gd name="connsiteY0" fmla="*/ 79380 h 468330"/>
                        <a:gd name="connsiteX1" fmla="*/ 648244 w 1206968"/>
                        <a:gd name="connsiteY1" fmla="*/ 417 h 468330"/>
                        <a:gd name="connsiteX2" fmla="*/ 1018887 w 1206968"/>
                        <a:gd name="connsiteY2" fmla="*/ 56981 h 468330"/>
                        <a:gd name="connsiteX3" fmla="*/ 1206212 w 1206968"/>
                        <a:gd name="connsiteY3" fmla="*/ 233246 h 468330"/>
                        <a:gd name="connsiteX4" fmla="*/ 928215 w 1206968"/>
                        <a:gd name="connsiteY4" fmla="*/ 425861 h 468330"/>
                        <a:gd name="connsiteX5" fmla="*/ 656814 w 1206968"/>
                        <a:gd name="connsiteY5" fmla="*/ 464499 h 468330"/>
                        <a:gd name="connsiteX6" fmla="*/ 281346 w 1206968"/>
                        <a:gd name="connsiteY6" fmla="*/ 362694 h 468330"/>
                        <a:gd name="connsiteX7" fmla="*/ 10382 w 1206968"/>
                        <a:gd name="connsiteY7" fmla="*/ 79380 h 468330"/>
                        <a:gd name="connsiteX0" fmla="*/ 10382 w 1207908"/>
                        <a:gd name="connsiteY0" fmla="*/ 79380 h 466791"/>
                        <a:gd name="connsiteX1" fmla="*/ 648244 w 1207908"/>
                        <a:gd name="connsiteY1" fmla="*/ 417 h 466791"/>
                        <a:gd name="connsiteX2" fmla="*/ 1018887 w 1207908"/>
                        <a:gd name="connsiteY2" fmla="*/ 56981 h 466791"/>
                        <a:gd name="connsiteX3" fmla="*/ 1206212 w 1207908"/>
                        <a:gd name="connsiteY3" fmla="*/ 233246 h 466791"/>
                        <a:gd name="connsiteX4" fmla="*/ 1111930 w 1207908"/>
                        <a:gd name="connsiteY4" fmla="*/ 352636 h 466791"/>
                        <a:gd name="connsiteX5" fmla="*/ 928215 w 1207908"/>
                        <a:gd name="connsiteY5" fmla="*/ 425861 h 466791"/>
                        <a:gd name="connsiteX6" fmla="*/ 656814 w 1207908"/>
                        <a:gd name="connsiteY6" fmla="*/ 464499 h 466791"/>
                        <a:gd name="connsiteX7" fmla="*/ 281346 w 1207908"/>
                        <a:gd name="connsiteY7" fmla="*/ 362694 h 466791"/>
                        <a:gd name="connsiteX8" fmla="*/ 10382 w 1207908"/>
                        <a:gd name="connsiteY8" fmla="*/ 79380 h 466791"/>
                        <a:gd name="connsiteX0" fmla="*/ 10382 w 1207908"/>
                        <a:gd name="connsiteY0" fmla="*/ 79380 h 466791"/>
                        <a:gd name="connsiteX1" fmla="*/ 648244 w 1207908"/>
                        <a:gd name="connsiteY1" fmla="*/ 417 h 466791"/>
                        <a:gd name="connsiteX2" fmla="*/ 1018887 w 1207908"/>
                        <a:gd name="connsiteY2" fmla="*/ 56981 h 466791"/>
                        <a:gd name="connsiteX3" fmla="*/ 1206212 w 1207908"/>
                        <a:gd name="connsiteY3" fmla="*/ 233246 h 466791"/>
                        <a:gd name="connsiteX4" fmla="*/ 1111930 w 1207908"/>
                        <a:gd name="connsiteY4" fmla="*/ 352636 h 466791"/>
                        <a:gd name="connsiteX5" fmla="*/ 928215 w 1207908"/>
                        <a:gd name="connsiteY5" fmla="*/ 425861 h 466791"/>
                        <a:gd name="connsiteX6" fmla="*/ 656814 w 1207908"/>
                        <a:gd name="connsiteY6" fmla="*/ 464499 h 466791"/>
                        <a:gd name="connsiteX7" fmla="*/ 281346 w 1207908"/>
                        <a:gd name="connsiteY7" fmla="*/ 362694 h 466791"/>
                        <a:gd name="connsiteX8" fmla="*/ 10382 w 1207908"/>
                        <a:gd name="connsiteY8" fmla="*/ 79380 h 466791"/>
                        <a:gd name="connsiteX0" fmla="*/ 10382 w 1207908"/>
                        <a:gd name="connsiteY0" fmla="*/ 79380 h 466791"/>
                        <a:gd name="connsiteX1" fmla="*/ 648244 w 1207908"/>
                        <a:gd name="connsiteY1" fmla="*/ 417 h 466791"/>
                        <a:gd name="connsiteX2" fmla="*/ 1018887 w 1207908"/>
                        <a:gd name="connsiteY2" fmla="*/ 56981 h 466791"/>
                        <a:gd name="connsiteX3" fmla="*/ 1206212 w 1207908"/>
                        <a:gd name="connsiteY3" fmla="*/ 233246 h 466791"/>
                        <a:gd name="connsiteX4" fmla="*/ 1111930 w 1207908"/>
                        <a:gd name="connsiteY4" fmla="*/ 352636 h 466791"/>
                        <a:gd name="connsiteX5" fmla="*/ 928215 w 1207908"/>
                        <a:gd name="connsiteY5" fmla="*/ 425861 h 466791"/>
                        <a:gd name="connsiteX6" fmla="*/ 656814 w 1207908"/>
                        <a:gd name="connsiteY6" fmla="*/ 464499 h 466791"/>
                        <a:gd name="connsiteX7" fmla="*/ 281346 w 1207908"/>
                        <a:gd name="connsiteY7" fmla="*/ 362694 h 466791"/>
                        <a:gd name="connsiteX8" fmla="*/ 10382 w 1207908"/>
                        <a:gd name="connsiteY8" fmla="*/ 79380 h 466791"/>
                        <a:gd name="connsiteX0" fmla="*/ 10640 w 1201496"/>
                        <a:gd name="connsiteY0" fmla="*/ 46560 h 469551"/>
                        <a:gd name="connsiteX1" fmla="*/ 641832 w 1201496"/>
                        <a:gd name="connsiteY1" fmla="*/ 3177 h 469551"/>
                        <a:gd name="connsiteX2" fmla="*/ 1012475 w 1201496"/>
                        <a:gd name="connsiteY2" fmla="*/ 59741 h 469551"/>
                        <a:gd name="connsiteX3" fmla="*/ 1199800 w 1201496"/>
                        <a:gd name="connsiteY3" fmla="*/ 236006 h 469551"/>
                        <a:gd name="connsiteX4" fmla="*/ 1105518 w 1201496"/>
                        <a:gd name="connsiteY4" fmla="*/ 355396 h 469551"/>
                        <a:gd name="connsiteX5" fmla="*/ 921803 w 1201496"/>
                        <a:gd name="connsiteY5" fmla="*/ 428621 h 469551"/>
                        <a:gd name="connsiteX6" fmla="*/ 650402 w 1201496"/>
                        <a:gd name="connsiteY6" fmla="*/ 467259 h 469551"/>
                        <a:gd name="connsiteX7" fmla="*/ 274934 w 1201496"/>
                        <a:gd name="connsiteY7" fmla="*/ 365454 h 469551"/>
                        <a:gd name="connsiteX8" fmla="*/ 10640 w 1201496"/>
                        <a:gd name="connsiteY8" fmla="*/ 46560 h 469551"/>
                        <a:gd name="connsiteX0" fmla="*/ 10467 w 1205737"/>
                        <a:gd name="connsiteY0" fmla="*/ 39629 h 475348"/>
                        <a:gd name="connsiteX1" fmla="*/ 646073 w 1205737"/>
                        <a:gd name="connsiteY1" fmla="*/ 8974 h 475348"/>
                        <a:gd name="connsiteX2" fmla="*/ 1016716 w 1205737"/>
                        <a:gd name="connsiteY2" fmla="*/ 65538 h 475348"/>
                        <a:gd name="connsiteX3" fmla="*/ 1204041 w 1205737"/>
                        <a:gd name="connsiteY3" fmla="*/ 241803 h 475348"/>
                        <a:gd name="connsiteX4" fmla="*/ 1109759 w 1205737"/>
                        <a:gd name="connsiteY4" fmla="*/ 361193 h 475348"/>
                        <a:gd name="connsiteX5" fmla="*/ 926044 w 1205737"/>
                        <a:gd name="connsiteY5" fmla="*/ 434418 h 475348"/>
                        <a:gd name="connsiteX6" fmla="*/ 654643 w 1205737"/>
                        <a:gd name="connsiteY6" fmla="*/ 473056 h 475348"/>
                        <a:gd name="connsiteX7" fmla="*/ 279175 w 1205737"/>
                        <a:gd name="connsiteY7" fmla="*/ 371251 h 475348"/>
                        <a:gd name="connsiteX8" fmla="*/ 10467 w 1205737"/>
                        <a:gd name="connsiteY8" fmla="*/ 39629 h 475348"/>
                        <a:gd name="connsiteX0" fmla="*/ 13123 w 1208393"/>
                        <a:gd name="connsiteY0" fmla="*/ 59110 h 494829"/>
                        <a:gd name="connsiteX1" fmla="*/ 648729 w 1208393"/>
                        <a:gd name="connsiteY1" fmla="*/ 28455 h 494829"/>
                        <a:gd name="connsiteX2" fmla="*/ 1019372 w 1208393"/>
                        <a:gd name="connsiteY2" fmla="*/ 85019 h 494829"/>
                        <a:gd name="connsiteX3" fmla="*/ 1206697 w 1208393"/>
                        <a:gd name="connsiteY3" fmla="*/ 261284 h 494829"/>
                        <a:gd name="connsiteX4" fmla="*/ 1112415 w 1208393"/>
                        <a:gd name="connsiteY4" fmla="*/ 380674 h 494829"/>
                        <a:gd name="connsiteX5" fmla="*/ 928700 w 1208393"/>
                        <a:gd name="connsiteY5" fmla="*/ 453899 h 494829"/>
                        <a:gd name="connsiteX6" fmla="*/ 657299 w 1208393"/>
                        <a:gd name="connsiteY6" fmla="*/ 492537 h 494829"/>
                        <a:gd name="connsiteX7" fmla="*/ 281831 w 1208393"/>
                        <a:gd name="connsiteY7" fmla="*/ 390732 h 494829"/>
                        <a:gd name="connsiteX8" fmla="*/ 13123 w 1208393"/>
                        <a:gd name="connsiteY8" fmla="*/ 59110 h 494829"/>
                        <a:gd name="connsiteX0" fmla="*/ 7842 w 1203112"/>
                        <a:gd name="connsiteY0" fmla="*/ 40099 h 475818"/>
                        <a:gd name="connsiteX1" fmla="*/ 643448 w 1203112"/>
                        <a:gd name="connsiteY1" fmla="*/ 9444 h 475818"/>
                        <a:gd name="connsiteX2" fmla="*/ 1014091 w 1203112"/>
                        <a:gd name="connsiteY2" fmla="*/ 66008 h 475818"/>
                        <a:gd name="connsiteX3" fmla="*/ 1201416 w 1203112"/>
                        <a:gd name="connsiteY3" fmla="*/ 242273 h 475818"/>
                        <a:gd name="connsiteX4" fmla="*/ 1107134 w 1203112"/>
                        <a:gd name="connsiteY4" fmla="*/ 361663 h 475818"/>
                        <a:gd name="connsiteX5" fmla="*/ 923419 w 1203112"/>
                        <a:gd name="connsiteY5" fmla="*/ 434888 h 475818"/>
                        <a:gd name="connsiteX6" fmla="*/ 652018 w 1203112"/>
                        <a:gd name="connsiteY6" fmla="*/ 473526 h 475818"/>
                        <a:gd name="connsiteX7" fmla="*/ 276550 w 1203112"/>
                        <a:gd name="connsiteY7" fmla="*/ 371721 h 475818"/>
                        <a:gd name="connsiteX8" fmla="*/ 7842 w 1203112"/>
                        <a:gd name="connsiteY8" fmla="*/ 40099 h 475818"/>
                        <a:gd name="connsiteX0" fmla="*/ 8566 w 1203836"/>
                        <a:gd name="connsiteY0" fmla="*/ 40099 h 475818"/>
                        <a:gd name="connsiteX1" fmla="*/ 644172 w 1203836"/>
                        <a:gd name="connsiteY1" fmla="*/ 9444 h 475818"/>
                        <a:gd name="connsiteX2" fmla="*/ 1014815 w 1203836"/>
                        <a:gd name="connsiteY2" fmla="*/ 66008 h 475818"/>
                        <a:gd name="connsiteX3" fmla="*/ 1202140 w 1203836"/>
                        <a:gd name="connsiteY3" fmla="*/ 242273 h 475818"/>
                        <a:gd name="connsiteX4" fmla="*/ 1107858 w 1203836"/>
                        <a:gd name="connsiteY4" fmla="*/ 361663 h 475818"/>
                        <a:gd name="connsiteX5" fmla="*/ 924143 w 1203836"/>
                        <a:gd name="connsiteY5" fmla="*/ 434888 h 475818"/>
                        <a:gd name="connsiteX6" fmla="*/ 652742 w 1203836"/>
                        <a:gd name="connsiteY6" fmla="*/ 473526 h 475818"/>
                        <a:gd name="connsiteX7" fmla="*/ 277274 w 1203836"/>
                        <a:gd name="connsiteY7" fmla="*/ 371721 h 475818"/>
                        <a:gd name="connsiteX8" fmla="*/ 8566 w 1203836"/>
                        <a:gd name="connsiteY8" fmla="*/ 40099 h 475818"/>
                        <a:gd name="connsiteX0" fmla="*/ 9025 w 1204295"/>
                        <a:gd name="connsiteY0" fmla="*/ 40099 h 475818"/>
                        <a:gd name="connsiteX1" fmla="*/ 644631 w 1204295"/>
                        <a:gd name="connsiteY1" fmla="*/ 9444 h 475818"/>
                        <a:gd name="connsiteX2" fmla="*/ 1015274 w 1204295"/>
                        <a:gd name="connsiteY2" fmla="*/ 66008 h 475818"/>
                        <a:gd name="connsiteX3" fmla="*/ 1202599 w 1204295"/>
                        <a:gd name="connsiteY3" fmla="*/ 242273 h 475818"/>
                        <a:gd name="connsiteX4" fmla="*/ 1108317 w 1204295"/>
                        <a:gd name="connsiteY4" fmla="*/ 361663 h 475818"/>
                        <a:gd name="connsiteX5" fmla="*/ 924602 w 1204295"/>
                        <a:gd name="connsiteY5" fmla="*/ 434888 h 475818"/>
                        <a:gd name="connsiteX6" fmla="*/ 653201 w 1204295"/>
                        <a:gd name="connsiteY6" fmla="*/ 473526 h 475818"/>
                        <a:gd name="connsiteX7" fmla="*/ 277733 w 1204295"/>
                        <a:gd name="connsiteY7" fmla="*/ 371721 h 475818"/>
                        <a:gd name="connsiteX8" fmla="*/ 9025 w 1204295"/>
                        <a:gd name="connsiteY8" fmla="*/ 40099 h 475818"/>
                        <a:gd name="connsiteX0" fmla="*/ 8755 w 1210952"/>
                        <a:gd name="connsiteY0" fmla="*/ 47871 h 469306"/>
                        <a:gd name="connsiteX1" fmla="*/ 651288 w 1210952"/>
                        <a:gd name="connsiteY1" fmla="*/ 2932 h 469306"/>
                        <a:gd name="connsiteX2" fmla="*/ 1021931 w 1210952"/>
                        <a:gd name="connsiteY2" fmla="*/ 59496 h 469306"/>
                        <a:gd name="connsiteX3" fmla="*/ 1209256 w 1210952"/>
                        <a:gd name="connsiteY3" fmla="*/ 235761 h 469306"/>
                        <a:gd name="connsiteX4" fmla="*/ 1114974 w 1210952"/>
                        <a:gd name="connsiteY4" fmla="*/ 355151 h 469306"/>
                        <a:gd name="connsiteX5" fmla="*/ 931259 w 1210952"/>
                        <a:gd name="connsiteY5" fmla="*/ 428376 h 469306"/>
                        <a:gd name="connsiteX6" fmla="*/ 659858 w 1210952"/>
                        <a:gd name="connsiteY6" fmla="*/ 467014 h 469306"/>
                        <a:gd name="connsiteX7" fmla="*/ 284390 w 1210952"/>
                        <a:gd name="connsiteY7" fmla="*/ 365209 h 469306"/>
                        <a:gd name="connsiteX8" fmla="*/ 8755 w 1210952"/>
                        <a:gd name="connsiteY8" fmla="*/ 47871 h 469306"/>
                        <a:gd name="connsiteX0" fmla="*/ 8755 w 1210952"/>
                        <a:gd name="connsiteY0" fmla="*/ 47871 h 469306"/>
                        <a:gd name="connsiteX1" fmla="*/ 651288 w 1210952"/>
                        <a:gd name="connsiteY1" fmla="*/ 2932 h 469306"/>
                        <a:gd name="connsiteX2" fmla="*/ 1021931 w 1210952"/>
                        <a:gd name="connsiteY2" fmla="*/ 59496 h 469306"/>
                        <a:gd name="connsiteX3" fmla="*/ 1209256 w 1210952"/>
                        <a:gd name="connsiteY3" fmla="*/ 235761 h 469306"/>
                        <a:gd name="connsiteX4" fmla="*/ 1114974 w 1210952"/>
                        <a:gd name="connsiteY4" fmla="*/ 355151 h 469306"/>
                        <a:gd name="connsiteX5" fmla="*/ 931259 w 1210952"/>
                        <a:gd name="connsiteY5" fmla="*/ 428376 h 469306"/>
                        <a:gd name="connsiteX6" fmla="*/ 659858 w 1210952"/>
                        <a:gd name="connsiteY6" fmla="*/ 467014 h 469306"/>
                        <a:gd name="connsiteX7" fmla="*/ 284390 w 1210952"/>
                        <a:gd name="connsiteY7" fmla="*/ 365209 h 469306"/>
                        <a:gd name="connsiteX8" fmla="*/ 8755 w 1210952"/>
                        <a:gd name="connsiteY8" fmla="*/ 47871 h 469306"/>
                        <a:gd name="connsiteX0" fmla="*/ 7708 w 1241244"/>
                        <a:gd name="connsiteY0" fmla="*/ 43122 h 472697"/>
                        <a:gd name="connsiteX1" fmla="*/ 681580 w 1241244"/>
                        <a:gd name="connsiteY1" fmla="*/ 6323 h 472697"/>
                        <a:gd name="connsiteX2" fmla="*/ 1052223 w 1241244"/>
                        <a:gd name="connsiteY2" fmla="*/ 62887 h 472697"/>
                        <a:gd name="connsiteX3" fmla="*/ 1239548 w 1241244"/>
                        <a:gd name="connsiteY3" fmla="*/ 239152 h 472697"/>
                        <a:gd name="connsiteX4" fmla="*/ 1145266 w 1241244"/>
                        <a:gd name="connsiteY4" fmla="*/ 358542 h 472697"/>
                        <a:gd name="connsiteX5" fmla="*/ 961551 w 1241244"/>
                        <a:gd name="connsiteY5" fmla="*/ 431767 h 472697"/>
                        <a:gd name="connsiteX6" fmla="*/ 690150 w 1241244"/>
                        <a:gd name="connsiteY6" fmla="*/ 470405 h 472697"/>
                        <a:gd name="connsiteX7" fmla="*/ 314682 w 1241244"/>
                        <a:gd name="connsiteY7" fmla="*/ 368600 h 472697"/>
                        <a:gd name="connsiteX8" fmla="*/ 7708 w 1241244"/>
                        <a:gd name="connsiteY8" fmla="*/ 43122 h 47269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41244" h="472697">
                          <a:moveTo>
                            <a:pt x="7708" y="43122"/>
                          </a:moveTo>
                          <a:cubicBezTo>
                            <a:pt x="58903" y="-18557"/>
                            <a:pt x="507494" y="3029"/>
                            <a:pt x="681580" y="6323"/>
                          </a:cubicBezTo>
                          <a:cubicBezTo>
                            <a:pt x="855666" y="9617"/>
                            <a:pt x="959228" y="24082"/>
                            <a:pt x="1052223" y="62887"/>
                          </a:cubicBezTo>
                          <a:cubicBezTo>
                            <a:pt x="1140547" y="67668"/>
                            <a:pt x="1250490" y="185059"/>
                            <a:pt x="1239548" y="239152"/>
                          </a:cubicBezTo>
                          <a:cubicBezTo>
                            <a:pt x="1252184" y="285859"/>
                            <a:pt x="1191599" y="326439"/>
                            <a:pt x="1145266" y="358542"/>
                          </a:cubicBezTo>
                          <a:cubicBezTo>
                            <a:pt x="1098933" y="390645"/>
                            <a:pt x="1034533" y="410554"/>
                            <a:pt x="961551" y="431767"/>
                          </a:cubicBezTo>
                          <a:cubicBezTo>
                            <a:pt x="888569" y="452980"/>
                            <a:pt x="797961" y="480933"/>
                            <a:pt x="690150" y="470405"/>
                          </a:cubicBezTo>
                          <a:cubicBezTo>
                            <a:pt x="582339" y="459877"/>
                            <a:pt x="452547" y="457981"/>
                            <a:pt x="314682" y="368600"/>
                          </a:cubicBezTo>
                          <a:cubicBezTo>
                            <a:pt x="171792" y="333240"/>
                            <a:pt x="-43487" y="104801"/>
                            <a:pt x="7708" y="43122"/>
                          </a:cubicBez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40000">
                          <a:schemeClr val="accent1">
                            <a:lumMod val="45000"/>
                            <a:lumOff val="55000"/>
                          </a:schemeClr>
                        </a:gs>
                        <a:gs pos="7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  <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41" name="Oval 40">
                      <a:extLst>
                        <a:ext uri="{FF2B5EF4-FFF2-40B4-BE49-F238E27FC236}">
                          <a16:creationId xmlns:a16="http://schemas.microsoft.com/office/drawing/2014/main" id="{BAA450D3-64C1-46E6-82A8-A32769C53FB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808456" y="4566388"/>
                      <a:ext cx="147451" cy="73310"/>
                    </a:xfrm>
                    <a:prstGeom prst="ellipse">
                      <a:avLst/>
                    </a:prstGeom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40000">
                          <a:schemeClr val="accent1">
                            <a:lumMod val="45000"/>
                            <a:lumOff val="55000"/>
                          </a:schemeClr>
                        </a:gs>
                        <a:gs pos="7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  <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9" name="Oval 38">
                      <a:extLst>
                        <a:ext uri="{FF2B5EF4-FFF2-40B4-BE49-F238E27FC236}">
                          <a16:creationId xmlns:a16="http://schemas.microsoft.com/office/drawing/2014/main" id="{8A9DB32F-954F-49F4-9012-424C914AC77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780999" y="4489532"/>
                      <a:ext cx="188722" cy="75929"/>
                    </a:xfrm>
                    <a:prstGeom prst="ellipse">
                      <a:avLst/>
                    </a:prstGeom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40000">
                          <a:schemeClr val="accent1">
                            <a:lumMod val="45000"/>
                            <a:lumOff val="55000"/>
                          </a:schemeClr>
                        </a:gs>
                        <a:gs pos="7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  <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42" name="Oval 41">
                      <a:extLst>
                        <a:ext uri="{FF2B5EF4-FFF2-40B4-BE49-F238E27FC236}">
                          <a16:creationId xmlns:a16="http://schemas.microsoft.com/office/drawing/2014/main" id="{6D4372B8-A262-4599-8093-4C672DD7484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808456" y="4636669"/>
                      <a:ext cx="147451" cy="73165"/>
                    </a:xfrm>
                    <a:prstGeom prst="ellipse">
                      <a:avLst/>
                    </a:prstGeom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40000">
                          <a:schemeClr val="accent1">
                            <a:lumMod val="45000"/>
                            <a:lumOff val="55000"/>
                          </a:schemeClr>
                        </a:gs>
                        <a:gs pos="7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  <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sp>
              <p:nvSpPr>
                <p:cNvPr id="61" name="Freeform: Shape 60">
                  <a:extLst>
                    <a:ext uri="{FF2B5EF4-FFF2-40B4-BE49-F238E27FC236}">
                      <a16:creationId xmlns:a16="http://schemas.microsoft.com/office/drawing/2014/main" id="{1045BD0C-3A98-47FD-A496-1AFCDF262080}"/>
                    </a:ext>
                  </a:extLst>
                </p:cNvPr>
                <p:cNvSpPr/>
                <p:nvPr/>
              </p:nvSpPr>
              <p:spPr>
                <a:xfrm>
                  <a:off x="7939467" y="4053681"/>
                  <a:ext cx="337105" cy="505491"/>
                </a:xfrm>
                <a:custGeom>
                  <a:avLst/>
                  <a:gdLst>
                    <a:gd name="connsiteX0" fmla="*/ 0 w 337105"/>
                    <a:gd name="connsiteY0" fmla="*/ 505491 h 505491"/>
                    <a:gd name="connsiteX1" fmla="*/ 317500 w 337105"/>
                    <a:gd name="connsiteY1" fmla="*/ 245141 h 505491"/>
                    <a:gd name="connsiteX2" fmla="*/ 304800 w 337105"/>
                    <a:gd name="connsiteY2" fmla="*/ 172116 h 505491"/>
                    <a:gd name="connsiteX3" fmla="*/ 320675 w 337105"/>
                    <a:gd name="connsiteY3" fmla="*/ 83216 h 505491"/>
                    <a:gd name="connsiteX4" fmla="*/ 301625 w 337105"/>
                    <a:gd name="connsiteY4" fmla="*/ 19716 h 505491"/>
                    <a:gd name="connsiteX5" fmla="*/ 234950 w 337105"/>
                    <a:gd name="connsiteY5" fmla="*/ 666 h 505491"/>
                    <a:gd name="connsiteX6" fmla="*/ 193675 w 337105"/>
                    <a:gd name="connsiteY6" fmla="*/ 38766 h 505491"/>
                    <a:gd name="connsiteX7" fmla="*/ 209550 w 337105"/>
                    <a:gd name="connsiteY7" fmla="*/ 80041 h 505491"/>
                    <a:gd name="connsiteX8" fmla="*/ 241300 w 337105"/>
                    <a:gd name="connsiteY8" fmla="*/ 83216 h 505491"/>
                    <a:gd name="connsiteX9" fmla="*/ 234950 w 337105"/>
                    <a:gd name="connsiteY9" fmla="*/ 67341 h 505491"/>
                    <a:gd name="connsiteX10" fmla="*/ 231775 w 337105"/>
                    <a:gd name="connsiteY10" fmla="*/ 67341 h 5054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37105" h="505491">
                      <a:moveTo>
                        <a:pt x="0" y="505491"/>
                      </a:moveTo>
                      <a:cubicBezTo>
                        <a:pt x="133350" y="403097"/>
                        <a:pt x="266700" y="300703"/>
                        <a:pt x="317500" y="245141"/>
                      </a:cubicBezTo>
                      <a:cubicBezTo>
                        <a:pt x="368300" y="189579"/>
                        <a:pt x="304271" y="199103"/>
                        <a:pt x="304800" y="172116"/>
                      </a:cubicBezTo>
                      <a:cubicBezTo>
                        <a:pt x="305329" y="145129"/>
                        <a:pt x="321204" y="108616"/>
                        <a:pt x="320675" y="83216"/>
                      </a:cubicBezTo>
                      <a:cubicBezTo>
                        <a:pt x="320146" y="57816"/>
                        <a:pt x="315913" y="33474"/>
                        <a:pt x="301625" y="19716"/>
                      </a:cubicBezTo>
                      <a:cubicBezTo>
                        <a:pt x="287337" y="5958"/>
                        <a:pt x="252942" y="-2509"/>
                        <a:pt x="234950" y="666"/>
                      </a:cubicBezTo>
                      <a:cubicBezTo>
                        <a:pt x="216958" y="3841"/>
                        <a:pt x="197908" y="25537"/>
                        <a:pt x="193675" y="38766"/>
                      </a:cubicBezTo>
                      <a:cubicBezTo>
                        <a:pt x="189442" y="51995"/>
                        <a:pt x="201613" y="72633"/>
                        <a:pt x="209550" y="80041"/>
                      </a:cubicBezTo>
                      <a:cubicBezTo>
                        <a:pt x="217488" y="87449"/>
                        <a:pt x="237067" y="85333"/>
                        <a:pt x="241300" y="83216"/>
                      </a:cubicBezTo>
                      <a:cubicBezTo>
                        <a:pt x="245533" y="81099"/>
                        <a:pt x="236538" y="69987"/>
                        <a:pt x="234950" y="67341"/>
                      </a:cubicBezTo>
                      <a:cubicBezTo>
                        <a:pt x="233363" y="64695"/>
                        <a:pt x="232569" y="66018"/>
                        <a:pt x="231775" y="67341"/>
                      </a:cubicBezTo>
                    </a:path>
                  </a:pathLst>
                </a:custGeom>
                <a:noFill/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" name="Freeform: Shape 61">
                  <a:extLst>
                    <a:ext uri="{FF2B5EF4-FFF2-40B4-BE49-F238E27FC236}">
                      <a16:creationId xmlns:a16="http://schemas.microsoft.com/office/drawing/2014/main" id="{1063D037-29E3-420E-A871-2C0375BA9727}"/>
                    </a:ext>
                  </a:extLst>
                </p:cNvPr>
                <p:cNvSpPr/>
                <p:nvPr/>
              </p:nvSpPr>
              <p:spPr>
                <a:xfrm flipH="1">
                  <a:off x="7476285" y="4052542"/>
                  <a:ext cx="337105" cy="505491"/>
                </a:xfrm>
                <a:custGeom>
                  <a:avLst/>
                  <a:gdLst>
                    <a:gd name="connsiteX0" fmla="*/ 0 w 337105"/>
                    <a:gd name="connsiteY0" fmla="*/ 505491 h 505491"/>
                    <a:gd name="connsiteX1" fmla="*/ 317500 w 337105"/>
                    <a:gd name="connsiteY1" fmla="*/ 245141 h 505491"/>
                    <a:gd name="connsiteX2" fmla="*/ 304800 w 337105"/>
                    <a:gd name="connsiteY2" fmla="*/ 172116 h 505491"/>
                    <a:gd name="connsiteX3" fmla="*/ 320675 w 337105"/>
                    <a:gd name="connsiteY3" fmla="*/ 83216 h 505491"/>
                    <a:gd name="connsiteX4" fmla="*/ 301625 w 337105"/>
                    <a:gd name="connsiteY4" fmla="*/ 19716 h 505491"/>
                    <a:gd name="connsiteX5" fmla="*/ 234950 w 337105"/>
                    <a:gd name="connsiteY5" fmla="*/ 666 h 505491"/>
                    <a:gd name="connsiteX6" fmla="*/ 193675 w 337105"/>
                    <a:gd name="connsiteY6" fmla="*/ 38766 h 505491"/>
                    <a:gd name="connsiteX7" fmla="*/ 209550 w 337105"/>
                    <a:gd name="connsiteY7" fmla="*/ 80041 h 505491"/>
                    <a:gd name="connsiteX8" fmla="*/ 241300 w 337105"/>
                    <a:gd name="connsiteY8" fmla="*/ 83216 h 505491"/>
                    <a:gd name="connsiteX9" fmla="*/ 234950 w 337105"/>
                    <a:gd name="connsiteY9" fmla="*/ 67341 h 505491"/>
                    <a:gd name="connsiteX10" fmla="*/ 231775 w 337105"/>
                    <a:gd name="connsiteY10" fmla="*/ 67341 h 5054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37105" h="505491">
                      <a:moveTo>
                        <a:pt x="0" y="505491"/>
                      </a:moveTo>
                      <a:cubicBezTo>
                        <a:pt x="133350" y="403097"/>
                        <a:pt x="266700" y="300703"/>
                        <a:pt x="317500" y="245141"/>
                      </a:cubicBezTo>
                      <a:cubicBezTo>
                        <a:pt x="368300" y="189579"/>
                        <a:pt x="304271" y="199103"/>
                        <a:pt x="304800" y="172116"/>
                      </a:cubicBezTo>
                      <a:cubicBezTo>
                        <a:pt x="305329" y="145129"/>
                        <a:pt x="321204" y="108616"/>
                        <a:pt x="320675" y="83216"/>
                      </a:cubicBezTo>
                      <a:cubicBezTo>
                        <a:pt x="320146" y="57816"/>
                        <a:pt x="315913" y="33474"/>
                        <a:pt x="301625" y="19716"/>
                      </a:cubicBezTo>
                      <a:cubicBezTo>
                        <a:pt x="287337" y="5958"/>
                        <a:pt x="252942" y="-2509"/>
                        <a:pt x="234950" y="666"/>
                      </a:cubicBezTo>
                      <a:cubicBezTo>
                        <a:pt x="216958" y="3841"/>
                        <a:pt x="197908" y="25537"/>
                        <a:pt x="193675" y="38766"/>
                      </a:cubicBezTo>
                      <a:cubicBezTo>
                        <a:pt x="189442" y="51995"/>
                        <a:pt x="201613" y="72633"/>
                        <a:pt x="209550" y="80041"/>
                      </a:cubicBezTo>
                      <a:cubicBezTo>
                        <a:pt x="217488" y="87449"/>
                        <a:pt x="237067" y="85333"/>
                        <a:pt x="241300" y="83216"/>
                      </a:cubicBezTo>
                      <a:cubicBezTo>
                        <a:pt x="245533" y="81099"/>
                        <a:pt x="236538" y="69987"/>
                        <a:pt x="234950" y="67341"/>
                      </a:cubicBezTo>
                      <a:cubicBezTo>
                        <a:pt x="233363" y="64695"/>
                        <a:pt x="232569" y="66018"/>
                        <a:pt x="231775" y="67341"/>
                      </a:cubicBezTo>
                    </a:path>
                  </a:pathLst>
                </a:custGeom>
                <a:noFill/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3A64FFB3-9E56-4798-ADD8-FFDC561A2D3A}"/>
                </a:ext>
              </a:extLst>
            </p:cNvPr>
            <p:cNvGrpSpPr/>
            <p:nvPr/>
          </p:nvGrpSpPr>
          <p:grpSpPr>
            <a:xfrm>
              <a:off x="6642091" y="4213632"/>
              <a:ext cx="2491638" cy="1099944"/>
              <a:chOff x="6642091" y="4213632"/>
              <a:chExt cx="2491638" cy="1099944"/>
            </a:xfrm>
          </p:grpSpPr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6274DF21-C532-445E-B907-EF724D7BD0C0}"/>
                  </a:ext>
                </a:extLst>
              </p:cNvPr>
              <p:cNvSpPr/>
              <p:nvPr/>
            </p:nvSpPr>
            <p:spPr>
              <a:xfrm>
                <a:off x="7781000" y="4491293"/>
                <a:ext cx="185076" cy="73310"/>
              </a:xfrm>
              <a:prstGeom prst="ellipse">
                <a:avLst/>
              </a:pr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40000">
                    <a:schemeClr val="accent1">
                      <a:lumMod val="45000"/>
                      <a:lumOff val="55000"/>
                    </a:schemeClr>
                  </a:gs>
                  <a:gs pos="7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973244B1-F1E9-4DD3-A02F-ED27CD20DEFB}"/>
                  </a:ext>
                </a:extLst>
              </p:cNvPr>
              <p:cNvSpPr/>
              <p:nvPr/>
            </p:nvSpPr>
            <p:spPr>
              <a:xfrm>
                <a:off x="7857670" y="4238624"/>
                <a:ext cx="45719" cy="45719"/>
              </a:xfrm>
              <a:prstGeom prst="ellipse">
                <a:avLst/>
              </a:pr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40000">
                    <a:schemeClr val="accent1">
                      <a:lumMod val="45000"/>
                      <a:lumOff val="55000"/>
                    </a:schemeClr>
                  </a:gs>
                  <a:gs pos="7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9E9394BE-A292-4C52-8018-244051F4A1AF}"/>
                  </a:ext>
                </a:extLst>
              </p:cNvPr>
              <p:cNvCxnSpPr>
                <a:stCxn id="60" idx="2"/>
                <a:endCxn id="60" idx="5"/>
              </p:cNvCxnSpPr>
              <p:nvPr/>
            </p:nvCxnSpPr>
            <p:spPr>
              <a:xfrm>
                <a:off x="8888265" y="4216858"/>
                <a:ext cx="79376" cy="371474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AEDE3683-79F7-4B89-A6FB-94888F127C52}"/>
                  </a:ext>
                </a:extLst>
              </p:cNvPr>
              <p:cNvCxnSpPr>
                <a:stCxn id="60" idx="3"/>
                <a:endCxn id="60" idx="4"/>
              </p:cNvCxnSpPr>
              <p:nvPr/>
            </p:nvCxnSpPr>
            <p:spPr>
              <a:xfrm flipH="1">
                <a:off x="9100992" y="4293718"/>
                <a:ext cx="32737" cy="148564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310AF0C1-72DA-4DB9-A41E-5116E0D4A108}"/>
                  </a:ext>
                </a:extLst>
              </p:cNvPr>
              <p:cNvCxnSpPr>
                <a:stCxn id="60" idx="1"/>
                <a:endCxn id="60" idx="6"/>
              </p:cNvCxnSpPr>
              <p:nvPr/>
            </p:nvCxnSpPr>
            <p:spPr>
              <a:xfrm>
                <a:off x="8530087" y="4327693"/>
                <a:ext cx="210213" cy="413831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571E3E40-C39E-46E1-BEC3-B06AA35DE0CF}"/>
                  </a:ext>
                </a:extLst>
              </p:cNvPr>
              <p:cNvCxnSpPr>
                <a:stCxn id="60" idx="7"/>
                <a:endCxn id="42" idx="7"/>
              </p:cNvCxnSpPr>
              <p:nvPr/>
            </p:nvCxnSpPr>
            <p:spPr>
              <a:xfrm flipH="1" flipV="1">
                <a:off x="7934313" y="4647384"/>
                <a:ext cx="423727" cy="166373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0F9393BE-B50B-44A4-9C66-A425464FA001}"/>
                  </a:ext>
                </a:extLst>
              </p:cNvPr>
              <p:cNvCxnSpPr>
                <a:stCxn id="60" idx="3"/>
                <a:endCxn id="60" idx="7"/>
              </p:cNvCxnSpPr>
              <p:nvPr/>
            </p:nvCxnSpPr>
            <p:spPr>
              <a:xfrm flipH="1">
                <a:off x="8358040" y="4293718"/>
                <a:ext cx="775689" cy="520039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E0A1C5B2-2641-48E1-927C-BAD4779943B5}"/>
                  </a:ext>
                </a:extLst>
              </p:cNvPr>
              <p:cNvCxnSpPr>
                <a:stCxn id="60" idx="2"/>
                <a:endCxn id="60" idx="0"/>
              </p:cNvCxnSpPr>
              <p:nvPr/>
            </p:nvCxnSpPr>
            <p:spPr>
              <a:xfrm flipH="1">
                <a:off x="7939810" y="4216858"/>
                <a:ext cx="948455" cy="437989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6F770FC3-D9E9-47E1-BA4E-3746083DB821}"/>
                  </a:ext>
                </a:extLst>
              </p:cNvPr>
              <p:cNvCxnSpPr>
                <a:stCxn id="42" idx="4"/>
                <a:endCxn id="59" idx="0"/>
              </p:cNvCxnSpPr>
              <p:nvPr/>
            </p:nvCxnSpPr>
            <p:spPr>
              <a:xfrm>
                <a:off x="7882182" y="4709834"/>
                <a:ext cx="863098" cy="513994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E51E4EA9-B3B5-4E8E-A2B0-A70ED2A1195E}"/>
                  </a:ext>
                </a:extLst>
              </p:cNvPr>
              <p:cNvCxnSpPr>
                <a:stCxn id="59" idx="5"/>
                <a:endCxn id="59" idx="2"/>
              </p:cNvCxnSpPr>
              <p:nvPr/>
            </p:nvCxnSpPr>
            <p:spPr>
              <a:xfrm flipH="1" flipV="1">
                <a:off x="8091289" y="4814385"/>
                <a:ext cx="269426" cy="499191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EF7C3B02-FE25-4E45-B6C1-9028FE6F6BA4}"/>
                  </a:ext>
                </a:extLst>
              </p:cNvPr>
              <p:cNvCxnSpPr>
                <a:stCxn id="59" idx="1"/>
                <a:endCxn id="59" idx="4"/>
              </p:cNvCxnSpPr>
              <p:nvPr/>
            </p:nvCxnSpPr>
            <p:spPr>
              <a:xfrm flipH="1">
                <a:off x="8046840" y="4956780"/>
                <a:ext cx="448461" cy="168758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75BE0B63-BDB7-496F-998C-CEE66199AB62}"/>
                  </a:ext>
                </a:extLst>
              </p:cNvPr>
              <p:cNvCxnSpPr>
                <a:stCxn id="59" idx="0"/>
                <a:endCxn id="59" idx="5"/>
              </p:cNvCxnSpPr>
              <p:nvPr/>
            </p:nvCxnSpPr>
            <p:spPr>
              <a:xfrm flipH="1">
                <a:off x="8360715" y="5223828"/>
                <a:ext cx="384565" cy="89748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E7BC8E8C-7A30-48B3-A988-F663F1843CEC}"/>
                  </a:ext>
                </a:extLst>
              </p:cNvPr>
              <p:cNvCxnSpPr>
                <a:stCxn id="46" idx="5"/>
              </p:cNvCxnSpPr>
              <p:nvPr/>
            </p:nvCxnSpPr>
            <p:spPr>
              <a:xfrm flipV="1">
                <a:off x="7401375" y="4790128"/>
                <a:ext cx="266300" cy="509663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958BD3CA-4C4B-4BBA-BEFD-C01712303100}"/>
                  </a:ext>
                </a:extLst>
              </p:cNvPr>
              <p:cNvCxnSpPr>
                <a:stCxn id="46" idx="0"/>
                <a:endCxn id="46" idx="4"/>
              </p:cNvCxnSpPr>
              <p:nvPr/>
            </p:nvCxnSpPr>
            <p:spPr>
              <a:xfrm flipV="1">
                <a:off x="7016810" y="5111753"/>
                <a:ext cx="698440" cy="98290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842A9B11-0517-43AA-8B5B-F0471C5DEAB8}"/>
                  </a:ext>
                </a:extLst>
              </p:cNvPr>
              <p:cNvCxnSpPr>
                <a:stCxn id="46" idx="1"/>
                <a:endCxn id="46" idx="5"/>
              </p:cNvCxnSpPr>
              <p:nvPr/>
            </p:nvCxnSpPr>
            <p:spPr>
              <a:xfrm>
                <a:off x="7266789" y="4942995"/>
                <a:ext cx="134586" cy="356796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14A6226F-8169-4E7B-B535-FAAA30E5A338}"/>
                  </a:ext>
                </a:extLst>
              </p:cNvPr>
              <p:cNvCxnSpPr>
                <a:endCxn id="46" idx="4"/>
              </p:cNvCxnSpPr>
              <p:nvPr/>
            </p:nvCxnSpPr>
            <p:spPr>
              <a:xfrm>
                <a:off x="7677544" y="4776343"/>
                <a:ext cx="37706" cy="335410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5E14323E-57D4-4D04-BA44-7C479F6D8C9D}"/>
                  </a:ext>
                </a:extLst>
              </p:cNvPr>
              <p:cNvCxnSpPr>
                <a:stCxn id="46" idx="0"/>
                <a:endCxn id="46" idx="3"/>
              </p:cNvCxnSpPr>
              <p:nvPr/>
            </p:nvCxnSpPr>
            <p:spPr>
              <a:xfrm flipV="1">
                <a:off x="7016810" y="4689842"/>
                <a:ext cx="847268" cy="520201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2434BA8C-7F6E-4B43-B43F-E331873DD337}"/>
                  </a:ext>
                </a:extLst>
              </p:cNvPr>
              <p:cNvCxnSpPr>
                <a:stCxn id="44" idx="3"/>
                <a:endCxn id="42" idx="2"/>
              </p:cNvCxnSpPr>
              <p:nvPr/>
            </p:nvCxnSpPr>
            <p:spPr>
              <a:xfrm>
                <a:off x="6642091" y="4290492"/>
                <a:ext cx="1166365" cy="382760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FF2B5EF4-FFF2-40B4-BE49-F238E27FC236}">
                    <a16:creationId xmlns:a16="http://schemas.microsoft.com/office/drawing/2014/main" id="{FDDEE9E1-7A04-4550-9707-56F8E312526A}"/>
                  </a:ext>
                </a:extLst>
              </p:cNvPr>
              <p:cNvCxnSpPr>
                <a:cxnSpLocks/>
                <a:stCxn id="44" idx="2"/>
                <a:endCxn id="44" idx="6"/>
              </p:cNvCxnSpPr>
              <p:nvPr/>
            </p:nvCxnSpPr>
            <p:spPr>
              <a:xfrm>
                <a:off x="6887555" y="4213632"/>
                <a:ext cx="147965" cy="524666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id="{15AD8F34-4FF2-4008-BF2F-40C920B832F8}"/>
                  </a:ext>
                </a:extLst>
              </p:cNvPr>
              <p:cNvCxnSpPr>
                <a:cxnSpLocks/>
                <a:stCxn id="44" idx="4"/>
                <a:endCxn id="44" idx="1"/>
              </p:cNvCxnSpPr>
              <p:nvPr/>
            </p:nvCxnSpPr>
            <p:spPr>
              <a:xfrm flipV="1">
                <a:off x="6674828" y="4324467"/>
                <a:ext cx="570905" cy="114589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916961CA-F71D-43FC-A476-866C498B686D}"/>
                  </a:ext>
                </a:extLst>
              </p:cNvPr>
              <p:cNvCxnSpPr>
                <a:stCxn id="44" idx="5"/>
                <a:endCxn id="42" idx="1"/>
              </p:cNvCxnSpPr>
              <p:nvPr/>
            </p:nvCxnSpPr>
            <p:spPr>
              <a:xfrm>
                <a:off x="6808179" y="4585106"/>
                <a:ext cx="1021871" cy="62278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Connector 105">
                <a:extLst>
                  <a:ext uri="{FF2B5EF4-FFF2-40B4-BE49-F238E27FC236}">
                    <a16:creationId xmlns:a16="http://schemas.microsoft.com/office/drawing/2014/main" id="{F4DAFE4F-1309-49C3-9A4E-7591BA9EB4B2}"/>
                  </a:ext>
                </a:extLst>
              </p:cNvPr>
              <p:cNvCxnSpPr>
                <a:stCxn id="44" idx="7"/>
                <a:endCxn id="44" idx="1"/>
              </p:cNvCxnSpPr>
              <p:nvPr/>
            </p:nvCxnSpPr>
            <p:spPr>
              <a:xfrm flipH="1" flipV="1">
                <a:off x="7245733" y="4324467"/>
                <a:ext cx="172047" cy="486064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6182337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442</TotalTime>
  <Words>0</Words>
  <Application>Microsoft Office PowerPoint</Application>
  <PresentationFormat>Widescreen</PresentationFormat>
  <Paragraphs>0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powerpointings@outlook.com</dc:creator>
  <cp:lastModifiedBy>Fatima</cp:lastModifiedBy>
  <cp:revision>46</cp:revision>
  <dcterms:created xsi:type="dcterms:W3CDTF">2024-11-14T20:00:28Z</dcterms:created>
  <dcterms:modified xsi:type="dcterms:W3CDTF">2024-11-30T17:25:04Z</dcterms:modified>
</cp:coreProperties>
</file>